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0"/>
  </p:notesMasterIdLst>
  <p:sldIdLst>
    <p:sldId id="275" r:id="rId2"/>
    <p:sldId id="257" r:id="rId3"/>
    <p:sldId id="259" r:id="rId4"/>
    <p:sldId id="276" r:id="rId5"/>
    <p:sldId id="465" r:id="rId6"/>
    <p:sldId id="260" r:id="rId7"/>
    <p:sldId id="261" r:id="rId8"/>
    <p:sldId id="262" r:id="rId9"/>
    <p:sldId id="277" r:id="rId10"/>
    <p:sldId id="265" r:id="rId11"/>
    <p:sldId id="266" r:id="rId12"/>
    <p:sldId id="267" r:id="rId13"/>
    <p:sldId id="463" r:id="rId14"/>
    <p:sldId id="269" r:id="rId15"/>
    <p:sldId id="270" r:id="rId16"/>
    <p:sldId id="271" r:id="rId17"/>
    <p:sldId id="272" r:id="rId18"/>
    <p:sldId id="273" r:id="rId19"/>
  </p:sldIdLst>
  <p:sldSz cx="14630400" cy="8229600"/>
  <p:notesSz cx="8229600" cy="14630400"/>
  <p:embeddedFontLst>
    <p:embeddedFont>
      <p:font typeface="Bricolage Grotesque Semi Bold" panose="020B0604020202020204" charset="0"/>
      <p:regular r:id="rId21"/>
    </p:embeddedFont>
    <p:embeddedFont>
      <p:font typeface="Inter"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ỌC TT. Trần" initials="NTT" lastIdx="2" clrIdx="0">
    <p:extLst>
      <p:ext uri="{19B8F6BF-5375-455C-9EA6-DF929625EA0E}">
        <p15:presenceInfo xmlns:p15="http://schemas.microsoft.com/office/powerpoint/2012/main" userId="S-1-5-21-2908175452-2913301786-3101914026-16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6" autoAdjust="0"/>
    <p:restoredTop sz="94610"/>
  </p:normalViewPr>
  <p:slideViewPr>
    <p:cSldViewPr snapToGrid="0" snapToObjects="1">
      <p:cViewPr varScale="1">
        <p:scale>
          <a:sx n="93" d="100"/>
          <a:sy n="93" d="100"/>
        </p:scale>
        <p:origin x="5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8-11T17:47:01.745" idx="2">
    <p:pos x="7985" y="752"/>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5-08-11T11:07:12.631" idx="1">
    <p:pos x="10" y="10"/>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4E1347-3342-4063-9F59-39051E0AE267}"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A560A192-F8B1-4AD9-AB8B-CA39BDF8EBAE}">
      <dgm:prSet phldrT="[Text]" custT="1"/>
      <dgm:spPr/>
      <dgm:t>
        <a:bodyPr/>
        <a:lstStyle/>
        <a:p>
          <a:r>
            <a:rPr lang="en-US" sz="3000" b="1" dirty="0" err="1">
              <a:latin typeface="Times New Roman" panose="02020603050405020304" pitchFamily="18" charset="0"/>
              <a:cs typeface="Times New Roman" panose="02020603050405020304" pitchFamily="18" charset="0"/>
            </a:rPr>
            <a:t>Bước</a:t>
          </a:r>
          <a:r>
            <a:rPr lang="en-US" sz="3000" b="1" dirty="0">
              <a:latin typeface="Times New Roman" panose="02020603050405020304" pitchFamily="18" charset="0"/>
              <a:cs typeface="Times New Roman" panose="02020603050405020304" pitchFamily="18" charset="0"/>
            </a:rPr>
            <a:t> 1: </a:t>
          </a:r>
        </a:p>
        <a:p>
          <a:r>
            <a:rPr lang="en-US" sz="3000" b="1" dirty="0" err="1">
              <a:latin typeface="Times New Roman" panose="02020603050405020304" pitchFamily="18" charset="0"/>
              <a:cs typeface="Times New Roman" panose="02020603050405020304" pitchFamily="18" charset="0"/>
            </a:rPr>
            <a:t>Xây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dựng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Kế</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hoạch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Thông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báo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tổ</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chức</a:t>
          </a:r>
          <a:endParaRPr lang="en-US" sz="3000" b="1" dirty="0">
            <a:latin typeface="Times New Roman" panose="02020603050405020304" pitchFamily="18" charset="0"/>
            <a:cs typeface="Times New Roman" panose="02020603050405020304" pitchFamily="18" charset="0"/>
          </a:endParaRPr>
        </a:p>
      </dgm:t>
    </dgm:pt>
    <dgm:pt modelId="{9855943B-3EA2-4560-8D76-9446DB9D6ED4}" type="parTrans" cxnId="{E7EC12CF-17A7-48CC-AC44-4EDBF24C5A59}">
      <dgm:prSet/>
      <dgm:spPr/>
      <dgm:t>
        <a:bodyPr/>
        <a:lstStyle/>
        <a:p>
          <a:endParaRPr lang="en-US"/>
        </a:p>
      </dgm:t>
    </dgm:pt>
    <dgm:pt modelId="{E9A02DAC-3780-43CF-8F65-82B4A8A71D63}" type="sibTrans" cxnId="{E7EC12CF-17A7-48CC-AC44-4EDBF24C5A59}">
      <dgm:prSet/>
      <dgm:spPr/>
      <dgm:t>
        <a:bodyPr/>
        <a:lstStyle/>
        <a:p>
          <a:endParaRPr lang="en-US"/>
        </a:p>
      </dgm:t>
    </dgm:pt>
    <dgm:pt modelId="{A7F16769-D2EA-4C8F-99C3-19F444A4B7BE}">
      <dgm:prSet phldrT="[Text]" custT="1"/>
      <dgm:spPr/>
      <dgm:t>
        <a:bodyPr/>
        <a:lstStyle/>
        <a:p>
          <a:r>
            <a:rPr lang="en-US" sz="3000" b="1" dirty="0" err="1">
              <a:latin typeface="Times New Roman" panose="02020603050405020304" pitchFamily="18" charset="0"/>
              <a:cs typeface="Times New Roman" panose="02020603050405020304" pitchFamily="18" charset="0"/>
            </a:rPr>
            <a:t>Bước</a:t>
          </a:r>
          <a:r>
            <a:rPr lang="en-US" sz="3000" b="1" dirty="0">
              <a:latin typeface="Times New Roman" panose="02020603050405020304" pitchFamily="18" charset="0"/>
              <a:cs typeface="Times New Roman" panose="02020603050405020304" pitchFamily="18" charset="0"/>
            </a:rPr>
            <a:t> 3: </a:t>
          </a:r>
          <a:r>
            <a:rPr lang="en-US" sz="3000" b="1" dirty="0" err="1">
              <a:latin typeface="Times New Roman" panose="02020603050405020304" pitchFamily="18" charset="0"/>
              <a:cs typeface="Times New Roman" panose="02020603050405020304" pitchFamily="18" charset="0"/>
            </a:rPr>
            <a:t>Thông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báo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kết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quả</a:t>
          </a:r>
          <a:r>
            <a:rPr lang="en-US" sz="3000" b="1" dirty="0">
              <a:latin typeface="Times New Roman" panose="02020603050405020304" pitchFamily="18" charset="0"/>
              <a:cs typeface="Times New Roman" panose="02020603050405020304" pitchFamily="18" charset="0"/>
            </a:rPr>
            <a:t> </a:t>
          </a:r>
        </a:p>
      </dgm:t>
    </dgm:pt>
    <dgm:pt modelId="{5346921F-2965-4534-B199-B2BEDD289879}" type="parTrans" cxnId="{DBAAE632-FC29-44A5-BD5E-C14E07A48F07}">
      <dgm:prSet/>
      <dgm:spPr/>
      <dgm:t>
        <a:bodyPr/>
        <a:lstStyle/>
        <a:p>
          <a:endParaRPr lang="en-US"/>
        </a:p>
      </dgm:t>
    </dgm:pt>
    <dgm:pt modelId="{0415329B-53EA-4695-9000-19C6CFFA5E1C}" type="sibTrans" cxnId="{DBAAE632-FC29-44A5-BD5E-C14E07A48F07}">
      <dgm:prSet/>
      <dgm:spPr/>
      <dgm:t>
        <a:bodyPr/>
        <a:lstStyle/>
        <a:p>
          <a:endParaRPr lang="en-US"/>
        </a:p>
      </dgm:t>
    </dgm:pt>
    <dgm:pt modelId="{752F33DE-6925-4456-9B5A-1F627B5D2CE0}">
      <dgm:prSet phldrT="[Text]" custT="1"/>
      <dgm:spPr/>
      <dgm:t>
        <a:bodyPr/>
        <a:lstStyle/>
        <a:p>
          <a:r>
            <a:rPr lang="en-US" sz="3000" b="1" dirty="0" err="1">
              <a:latin typeface="Times New Roman" panose="02020603050405020304" pitchFamily="18" charset="0"/>
              <a:cs typeface="Times New Roman" panose="02020603050405020304" pitchFamily="18" charset="0"/>
            </a:rPr>
            <a:t>Bước</a:t>
          </a:r>
          <a:r>
            <a:rPr lang="en-US" sz="3000" b="1" dirty="0">
              <a:latin typeface="Times New Roman" panose="02020603050405020304" pitchFamily="18" charset="0"/>
              <a:cs typeface="Times New Roman" panose="02020603050405020304" pitchFamily="18" charset="0"/>
            </a:rPr>
            <a:t> 4:</a:t>
          </a:r>
        </a:p>
        <a:p>
          <a:r>
            <a:rPr lang="en-US" sz="3000" b="1" dirty="0" err="1">
              <a:latin typeface="Times New Roman" panose="02020603050405020304" pitchFamily="18" charset="0"/>
              <a:cs typeface="Times New Roman" panose="02020603050405020304" pitchFamily="18" charset="0"/>
            </a:rPr>
            <a:t>Cấp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Giấy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chứng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nhận</a:t>
          </a:r>
          <a:endParaRPr lang="en-US" sz="3000" b="1" dirty="0">
            <a:latin typeface="Times New Roman" panose="02020603050405020304" pitchFamily="18" charset="0"/>
            <a:cs typeface="Times New Roman" panose="02020603050405020304" pitchFamily="18" charset="0"/>
          </a:endParaRPr>
        </a:p>
      </dgm:t>
    </dgm:pt>
    <dgm:pt modelId="{1F13E637-872F-49FA-9953-EFA545066BBF}" type="parTrans" cxnId="{0447B45A-A6DD-40FD-ABA4-F6023E0C3A4E}">
      <dgm:prSet/>
      <dgm:spPr/>
      <dgm:t>
        <a:bodyPr/>
        <a:lstStyle/>
        <a:p>
          <a:endParaRPr lang="en-US"/>
        </a:p>
      </dgm:t>
    </dgm:pt>
    <dgm:pt modelId="{FD060E8B-1E58-4490-B270-29D632E4CE70}" type="sibTrans" cxnId="{0447B45A-A6DD-40FD-ABA4-F6023E0C3A4E}">
      <dgm:prSet/>
      <dgm:spPr/>
      <dgm:t>
        <a:bodyPr/>
        <a:lstStyle/>
        <a:p>
          <a:endParaRPr lang="en-US"/>
        </a:p>
      </dgm:t>
    </dgm:pt>
    <dgm:pt modelId="{9330FF00-6DFB-424C-804C-D411DC0AD4DF}">
      <dgm:prSet phldrT="[Text]" custT="1"/>
      <dgm:spPr/>
      <dgm:t>
        <a:bodyPr/>
        <a:lstStyle/>
        <a:p>
          <a:r>
            <a:rPr lang="en-US" sz="3000" b="1" dirty="0" err="1">
              <a:latin typeface="Times New Roman" panose="02020603050405020304" pitchFamily="18" charset="0"/>
              <a:cs typeface="Times New Roman" panose="02020603050405020304" pitchFamily="18" charset="0"/>
            </a:rPr>
            <a:t>Bước</a:t>
          </a:r>
          <a:r>
            <a:rPr lang="en-US" sz="3000" b="1" dirty="0">
              <a:latin typeface="Times New Roman" panose="02020603050405020304" pitchFamily="18" charset="0"/>
              <a:cs typeface="Times New Roman" panose="02020603050405020304" pitchFamily="18" charset="0"/>
            </a:rPr>
            <a:t> 2:</a:t>
          </a:r>
        </a:p>
        <a:p>
          <a:r>
            <a:rPr lang="en-US" sz="3000" b="1" dirty="0" err="1">
              <a:latin typeface="Times New Roman" panose="02020603050405020304" pitchFamily="18" charset="0"/>
              <a:cs typeface="Times New Roman" panose="02020603050405020304" pitchFamily="18" charset="0"/>
            </a:rPr>
            <a:t>Tổ</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chức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kiểm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tra</a:t>
          </a:r>
          <a:r>
            <a:rPr lang="en-US" sz="3000" b="1" dirty="0">
              <a:latin typeface="Times New Roman" panose="02020603050405020304" pitchFamily="18" charset="0"/>
              <a:cs typeface="Times New Roman" panose="02020603050405020304" pitchFamily="18" charset="0"/>
            </a:rPr>
            <a:t> </a:t>
          </a:r>
        </a:p>
      </dgm:t>
    </dgm:pt>
    <dgm:pt modelId="{F6C00E47-53B2-41CC-B6BA-9D263F454FCD}" type="parTrans" cxnId="{E5F48402-58CE-4FF9-B716-A14741C923F3}">
      <dgm:prSet/>
      <dgm:spPr/>
      <dgm:t>
        <a:bodyPr/>
        <a:lstStyle/>
        <a:p>
          <a:endParaRPr lang="en-US"/>
        </a:p>
      </dgm:t>
    </dgm:pt>
    <dgm:pt modelId="{D8809408-339B-418B-9755-AA02EC6D50F8}" type="sibTrans" cxnId="{E5F48402-58CE-4FF9-B716-A14741C923F3}">
      <dgm:prSet/>
      <dgm:spPr/>
      <dgm:t>
        <a:bodyPr/>
        <a:lstStyle/>
        <a:p>
          <a:endParaRPr lang="en-US"/>
        </a:p>
      </dgm:t>
    </dgm:pt>
    <dgm:pt modelId="{7CA06D04-AE7D-4C7C-B935-3A818966FA4C}" type="pres">
      <dgm:prSet presAssocID="{6A4E1347-3342-4063-9F59-39051E0AE267}" presName="CompostProcess" presStyleCnt="0">
        <dgm:presLayoutVars>
          <dgm:dir/>
          <dgm:resizeHandles val="exact"/>
        </dgm:presLayoutVars>
      </dgm:prSet>
      <dgm:spPr/>
    </dgm:pt>
    <dgm:pt modelId="{5DC2A45C-DD04-4E71-84F4-2403EBA1F318}" type="pres">
      <dgm:prSet presAssocID="{6A4E1347-3342-4063-9F59-39051E0AE267}" presName="arrow" presStyleLbl="bgShp" presStyleIdx="0" presStyleCnt="1" custLinFactNeighborX="491" custLinFactNeighborY="-10136"/>
      <dgm:spPr/>
    </dgm:pt>
    <dgm:pt modelId="{207531CD-2915-4FD4-AC8D-1B4F83EE4D49}" type="pres">
      <dgm:prSet presAssocID="{6A4E1347-3342-4063-9F59-39051E0AE267}" presName="linearProcess" presStyleCnt="0"/>
      <dgm:spPr/>
    </dgm:pt>
    <dgm:pt modelId="{F2E6C12C-89DE-44CD-9785-34E61B04749E}" type="pres">
      <dgm:prSet presAssocID="{A560A192-F8B1-4AD9-AB8B-CA39BDF8EBAE}" presName="textNode" presStyleLbl="node1" presStyleIdx="0" presStyleCnt="4" custLinFactNeighborX="-923" custLinFactNeighborY="-18790">
        <dgm:presLayoutVars>
          <dgm:bulletEnabled val="1"/>
        </dgm:presLayoutVars>
      </dgm:prSet>
      <dgm:spPr/>
    </dgm:pt>
    <dgm:pt modelId="{030CC4A6-B75B-499D-9BDB-F1D4D1C228B2}" type="pres">
      <dgm:prSet presAssocID="{E9A02DAC-3780-43CF-8F65-82B4A8A71D63}" presName="sibTrans" presStyleCnt="0"/>
      <dgm:spPr/>
    </dgm:pt>
    <dgm:pt modelId="{AF09D6E9-BBD0-40E7-BCF6-3AE1DFDD17DF}" type="pres">
      <dgm:prSet presAssocID="{9330FF00-6DFB-424C-804C-D411DC0AD4DF}" presName="textNode" presStyleLbl="node1" presStyleIdx="1" presStyleCnt="4" custLinFactNeighborY="-20609">
        <dgm:presLayoutVars>
          <dgm:bulletEnabled val="1"/>
        </dgm:presLayoutVars>
      </dgm:prSet>
      <dgm:spPr/>
    </dgm:pt>
    <dgm:pt modelId="{7361C512-9166-4C8E-A1F6-E5F4BCE4EBD8}" type="pres">
      <dgm:prSet presAssocID="{D8809408-339B-418B-9755-AA02EC6D50F8}" presName="sibTrans" presStyleCnt="0"/>
      <dgm:spPr/>
    </dgm:pt>
    <dgm:pt modelId="{04F9EA9E-EE60-4649-9BC1-CCD846896A28}" type="pres">
      <dgm:prSet presAssocID="{A7F16769-D2EA-4C8F-99C3-19F444A4B7BE}" presName="textNode" presStyleLbl="node1" presStyleIdx="2" presStyleCnt="4" custLinFactNeighborX="-11268" custLinFactNeighborY="-23033">
        <dgm:presLayoutVars>
          <dgm:bulletEnabled val="1"/>
        </dgm:presLayoutVars>
      </dgm:prSet>
      <dgm:spPr/>
    </dgm:pt>
    <dgm:pt modelId="{DA396886-2A6B-46F7-9638-6C3164200D85}" type="pres">
      <dgm:prSet presAssocID="{0415329B-53EA-4695-9000-19C6CFFA5E1C}" presName="sibTrans" presStyleCnt="0"/>
      <dgm:spPr/>
    </dgm:pt>
    <dgm:pt modelId="{10E7E25F-2444-4264-86EA-909E2EC34DA8}" type="pres">
      <dgm:prSet presAssocID="{752F33DE-6925-4456-9B5A-1F627B5D2CE0}" presName="textNode" presStyleLbl="node1" presStyleIdx="3" presStyleCnt="4" custLinFactNeighborX="924" custLinFactNeighborY="-18790">
        <dgm:presLayoutVars>
          <dgm:bulletEnabled val="1"/>
        </dgm:presLayoutVars>
      </dgm:prSet>
      <dgm:spPr/>
    </dgm:pt>
  </dgm:ptLst>
  <dgm:cxnLst>
    <dgm:cxn modelId="{E5F48402-58CE-4FF9-B716-A14741C923F3}" srcId="{6A4E1347-3342-4063-9F59-39051E0AE267}" destId="{9330FF00-6DFB-424C-804C-D411DC0AD4DF}" srcOrd="1" destOrd="0" parTransId="{F6C00E47-53B2-41CC-B6BA-9D263F454FCD}" sibTransId="{D8809408-339B-418B-9755-AA02EC6D50F8}"/>
    <dgm:cxn modelId="{B5C05923-FFC0-499E-8A5E-5236A1372A70}" type="presOf" srcId="{A560A192-F8B1-4AD9-AB8B-CA39BDF8EBAE}" destId="{F2E6C12C-89DE-44CD-9785-34E61B04749E}" srcOrd="0" destOrd="0" presId="urn:microsoft.com/office/officeart/2005/8/layout/hProcess9"/>
    <dgm:cxn modelId="{1046F22C-3804-41E5-AD43-7EECC805291A}" type="presOf" srcId="{A7F16769-D2EA-4C8F-99C3-19F444A4B7BE}" destId="{04F9EA9E-EE60-4649-9BC1-CCD846896A28}" srcOrd="0" destOrd="0" presId="urn:microsoft.com/office/officeart/2005/8/layout/hProcess9"/>
    <dgm:cxn modelId="{DBAAE632-FC29-44A5-BD5E-C14E07A48F07}" srcId="{6A4E1347-3342-4063-9F59-39051E0AE267}" destId="{A7F16769-D2EA-4C8F-99C3-19F444A4B7BE}" srcOrd="2" destOrd="0" parTransId="{5346921F-2965-4534-B199-B2BEDD289879}" sibTransId="{0415329B-53EA-4695-9000-19C6CFFA5E1C}"/>
    <dgm:cxn modelId="{483A0B44-9CF9-4FFA-8AEC-C8077E615394}" type="presOf" srcId="{9330FF00-6DFB-424C-804C-D411DC0AD4DF}" destId="{AF09D6E9-BBD0-40E7-BCF6-3AE1DFDD17DF}" srcOrd="0" destOrd="0" presId="urn:microsoft.com/office/officeart/2005/8/layout/hProcess9"/>
    <dgm:cxn modelId="{0447B45A-A6DD-40FD-ABA4-F6023E0C3A4E}" srcId="{6A4E1347-3342-4063-9F59-39051E0AE267}" destId="{752F33DE-6925-4456-9B5A-1F627B5D2CE0}" srcOrd="3" destOrd="0" parTransId="{1F13E637-872F-49FA-9953-EFA545066BBF}" sibTransId="{FD060E8B-1E58-4490-B270-29D632E4CE70}"/>
    <dgm:cxn modelId="{FF8F8983-192E-4742-AF59-410733D7E107}" type="presOf" srcId="{6A4E1347-3342-4063-9F59-39051E0AE267}" destId="{7CA06D04-AE7D-4C7C-B935-3A818966FA4C}" srcOrd="0" destOrd="0" presId="urn:microsoft.com/office/officeart/2005/8/layout/hProcess9"/>
    <dgm:cxn modelId="{DE2B8292-4E60-4293-83B0-6C4E40D2C457}" type="presOf" srcId="{752F33DE-6925-4456-9B5A-1F627B5D2CE0}" destId="{10E7E25F-2444-4264-86EA-909E2EC34DA8}" srcOrd="0" destOrd="0" presId="urn:microsoft.com/office/officeart/2005/8/layout/hProcess9"/>
    <dgm:cxn modelId="{E7EC12CF-17A7-48CC-AC44-4EDBF24C5A59}" srcId="{6A4E1347-3342-4063-9F59-39051E0AE267}" destId="{A560A192-F8B1-4AD9-AB8B-CA39BDF8EBAE}" srcOrd="0" destOrd="0" parTransId="{9855943B-3EA2-4560-8D76-9446DB9D6ED4}" sibTransId="{E9A02DAC-3780-43CF-8F65-82B4A8A71D63}"/>
    <dgm:cxn modelId="{D7AC7202-206F-4CC3-A5B7-BED8DCE5CFD4}" type="presParOf" srcId="{7CA06D04-AE7D-4C7C-B935-3A818966FA4C}" destId="{5DC2A45C-DD04-4E71-84F4-2403EBA1F318}" srcOrd="0" destOrd="0" presId="urn:microsoft.com/office/officeart/2005/8/layout/hProcess9"/>
    <dgm:cxn modelId="{E0F05DD4-BB52-4B11-B604-E7EC6461E9D0}" type="presParOf" srcId="{7CA06D04-AE7D-4C7C-B935-3A818966FA4C}" destId="{207531CD-2915-4FD4-AC8D-1B4F83EE4D49}" srcOrd="1" destOrd="0" presId="urn:microsoft.com/office/officeart/2005/8/layout/hProcess9"/>
    <dgm:cxn modelId="{53A7379A-5D56-4496-BA0D-2306E450FDB4}" type="presParOf" srcId="{207531CD-2915-4FD4-AC8D-1B4F83EE4D49}" destId="{F2E6C12C-89DE-44CD-9785-34E61B04749E}" srcOrd="0" destOrd="0" presId="urn:microsoft.com/office/officeart/2005/8/layout/hProcess9"/>
    <dgm:cxn modelId="{F1305711-0F2B-4039-82B7-92B3268C92D8}" type="presParOf" srcId="{207531CD-2915-4FD4-AC8D-1B4F83EE4D49}" destId="{030CC4A6-B75B-499D-9BDB-F1D4D1C228B2}" srcOrd="1" destOrd="0" presId="urn:microsoft.com/office/officeart/2005/8/layout/hProcess9"/>
    <dgm:cxn modelId="{FD826928-C703-4290-B770-F38BC3C1F23F}" type="presParOf" srcId="{207531CD-2915-4FD4-AC8D-1B4F83EE4D49}" destId="{AF09D6E9-BBD0-40E7-BCF6-3AE1DFDD17DF}" srcOrd="2" destOrd="0" presId="urn:microsoft.com/office/officeart/2005/8/layout/hProcess9"/>
    <dgm:cxn modelId="{DE400A93-BAD8-49D5-B77C-296F3C0FC13A}" type="presParOf" srcId="{207531CD-2915-4FD4-AC8D-1B4F83EE4D49}" destId="{7361C512-9166-4C8E-A1F6-E5F4BCE4EBD8}" srcOrd="3" destOrd="0" presId="urn:microsoft.com/office/officeart/2005/8/layout/hProcess9"/>
    <dgm:cxn modelId="{EC22CD1F-E5C3-42C1-A7BC-D94819E0864C}" type="presParOf" srcId="{207531CD-2915-4FD4-AC8D-1B4F83EE4D49}" destId="{04F9EA9E-EE60-4649-9BC1-CCD846896A28}" srcOrd="4" destOrd="0" presId="urn:microsoft.com/office/officeart/2005/8/layout/hProcess9"/>
    <dgm:cxn modelId="{D961B8D4-6FD8-4D88-8EFB-3D577967E9FA}" type="presParOf" srcId="{207531CD-2915-4FD4-AC8D-1B4F83EE4D49}" destId="{DA396886-2A6B-46F7-9638-6C3164200D85}" srcOrd="5" destOrd="0" presId="urn:microsoft.com/office/officeart/2005/8/layout/hProcess9"/>
    <dgm:cxn modelId="{F25A66EF-A880-4002-9BD9-0F7D8AD06FC5}" type="presParOf" srcId="{207531CD-2915-4FD4-AC8D-1B4F83EE4D49}" destId="{10E7E25F-2444-4264-86EA-909E2EC34DA8}"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CB648F-1DD1-4F76-8776-E2961786EE5C}"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US"/>
        </a:p>
      </dgm:t>
    </dgm:pt>
    <dgm:pt modelId="{1519B8E9-DC7A-4E57-8A32-1E3D7D40EA31}">
      <dgm:prSet phldrT="[Text]" custT="1"/>
      <dgm:spPr>
        <a:solidFill>
          <a:schemeClr val="accent4">
            <a:lumMod val="40000"/>
            <a:lumOff val="60000"/>
          </a:schemeClr>
        </a:solidFill>
      </dgm:spPr>
      <dgm:t>
        <a:bodyPr/>
        <a:lstStyle/>
        <a:p>
          <a:pPr marL="0" lvl="0" indent="0" algn="ctr" defTabSz="1644650">
            <a:lnSpc>
              <a:spcPct val="90000"/>
            </a:lnSpc>
            <a:spcBef>
              <a:spcPct val="0"/>
            </a:spcBef>
            <a:spcAft>
              <a:spcPct val="35000"/>
            </a:spcAft>
            <a:buNone/>
          </a:pPr>
          <a:r>
            <a:rPr lang="en-US" sz="37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Ban </a:t>
          </a:r>
          <a:r>
            <a:rPr lang="en-US" sz="3700" b="1" kern="1200" dirty="0" err="1">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Đề</a:t>
          </a:r>
          <a:r>
            <a:rPr lang="en-US" sz="37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en-US" sz="3700" b="1" kern="1200" dirty="0" err="1">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thi</a:t>
          </a:r>
          <a:r>
            <a:rPr lang="en-US" sz="37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p>
      </dgm:t>
    </dgm:pt>
    <dgm:pt modelId="{7FFD8DEB-BB2F-4B89-BDE0-199F92117E1D}" type="parTrans" cxnId="{F8DC882F-11A4-4D91-B398-0F0974B6757A}">
      <dgm:prSet/>
      <dgm:spPr/>
      <dgm:t>
        <a:bodyPr/>
        <a:lstStyle/>
        <a:p>
          <a:endParaRPr lang="en-US"/>
        </a:p>
      </dgm:t>
    </dgm:pt>
    <dgm:pt modelId="{AA3D8432-9A4B-4151-B15A-22B74DE4FBD9}" type="sibTrans" cxnId="{F8DC882F-11A4-4D91-B398-0F0974B6757A}">
      <dgm:prSet/>
      <dgm:spPr/>
      <dgm:t>
        <a:bodyPr/>
        <a:lstStyle/>
        <a:p>
          <a:endParaRPr lang="en-US"/>
        </a:p>
      </dgm:t>
    </dgm:pt>
    <dgm:pt modelId="{24A3D9A8-D5BA-4B34-87B2-854A59242D1D}">
      <dgm:prSet phldrT="[Text]"/>
      <dgm:spPr>
        <a:solidFill>
          <a:schemeClr val="accent2">
            <a:lumMod val="60000"/>
            <a:lumOff val="40000"/>
            <a:alpha val="90000"/>
          </a:schemeClr>
        </a:solidFill>
      </dgm:spPr>
      <dgm:t>
        <a:bodyPr/>
        <a:lstStyle/>
        <a:p>
          <a:r>
            <a:rPr lang="en-US" b="1" dirty="0">
              <a:solidFill>
                <a:schemeClr val="tx1"/>
              </a:solidFill>
              <a:latin typeface="Times New Roman" panose="02020603050405020304" pitchFamily="18" charset="0"/>
              <a:cs typeface="Times New Roman" panose="02020603050405020304" pitchFamily="18" charset="0"/>
            </a:rPr>
            <a:t>Ban </a:t>
          </a:r>
          <a:r>
            <a:rPr lang="en-US" b="1" dirty="0" err="1">
              <a:solidFill>
                <a:schemeClr val="tx1"/>
              </a:solidFill>
              <a:latin typeface="Times New Roman" panose="02020603050405020304" pitchFamily="18" charset="0"/>
              <a:cs typeface="Times New Roman" panose="02020603050405020304" pitchFamily="18" charset="0"/>
            </a:rPr>
            <a:t>Coi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thi</a:t>
          </a:r>
          <a:r>
            <a:rPr lang="en-US" b="1" dirty="0">
              <a:solidFill>
                <a:schemeClr val="tx1"/>
              </a:solidFill>
              <a:latin typeface="Times New Roman" panose="02020603050405020304" pitchFamily="18" charset="0"/>
              <a:cs typeface="Times New Roman" panose="02020603050405020304" pitchFamily="18" charset="0"/>
            </a:rPr>
            <a:t> </a:t>
          </a:r>
        </a:p>
      </dgm:t>
    </dgm:pt>
    <dgm:pt modelId="{35970908-B5E4-45C8-8DC5-B714470FD58D}" type="parTrans" cxnId="{E3E9C2E6-C975-4FA8-9F96-8640EF53369A}">
      <dgm:prSet/>
      <dgm:spPr/>
      <dgm:t>
        <a:bodyPr/>
        <a:lstStyle/>
        <a:p>
          <a:endParaRPr lang="en-US"/>
        </a:p>
      </dgm:t>
    </dgm:pt>
    <dgm:pt modelId="{846E7AE4-374F-46A8-B8A1-BEA318BF8B9B}" type="sibTrans" cxnId="{E3E9C2E6-C975-4FA8-9F96-8640EF53369A}">
      <dgm:prSet/>
      <dgm:spPr/>
      <dgm:t>
        <a:bodyPr/>
        <a:lstStyle/>
        <a:p>
          <a:endParaRPr lang="en-US"/>
        </a:p>
      </dgm:t>
    </dgm:pt>
    <dgm:pt modelId="{6F0F82BB-C676-4A2D-8D99-28451147A853}">
      <dgm:prSet phldrT="[Text]"/>
      <dgm:spPr>
        <a:solidFill>
          <a:schemeClr val="accent3">
            <a:alpha val="90000"/>
          </a:schemeClr>
        </a:solidFill>
      </dgm:spPr>
      <dgm:t>
        <a:bodyPr/>
        <a:lstStyle/>
        <a:p>
          <a:r>
            <a:rPr lang="en-US" b="1" dirty="0">
              <a:latin typeface="Times New Roman" panose="02020603050405020304" pitchFamily="18" charset="0"/>
              <a:cs typeface="Times New Roman" panose="02020603050405020304" pitchFamily="18" charset="0"/>
            </a:rPr>
            <a:t>Ban </a:t>
          </a:r>
          <a:r>
            <a:rPr lang="en-US" b="1" dirty="0" err="1">
              <a:latin typeface="Times New Roman" panose="02020603050405020304" pitchFamily="18" charset="0"/>
              <a:cs typeface="Times New Roman" panose="02020603050405020304" pitchFamily="18" charset="0"/>
            </a:rPr>
            <a:t>Phách</a:t>
          </a:r>
          <a:endParaRPr lang="en-US" b="1" dirty="0">
            <a:latin typeface="Times New Roman" panose="02020603050405020304" pitchFamily="18" charset="0"/>
            <a:cs typeface="Times New Roman" panose="02020603050405020304" pitchFamily="18" charset="0"/>
          </a:endParaRPr>
        </a:p>
      </dgm:t>
    </dgm:pt>
    <dgm:pt modelId="{55423B98-7B24-48DB-BE2C-687B63F20F2B}" type="parTrans" cxnId="{58526979-14CE-414B-BEB9-3D02B2BCFC3B}">
      <dgm:prSet/>
      <dgm:spPr/>
      <dgm:t>
        <a:bodyPr/>
        <a:lstStyle/>
        <a:p>
          <a:endParaRPr lang="en-US"/>
        </a:p>
      </dgm:t>
    </dgm:pt>
    <dgm:pt modelId="{DFBAC4F0-88A6-4F95-A0AB-B127E61C9A42}" type="sibTrans" cxnId="{58526979-14CE-414B-BEB9-3D02B2BCFC3B}">
      <dgm:prSet/>
      <dgm:spPr/>
      <dgm:t>
        <a:bodyPr/>
        <a:lstStyle/>
        <a:p>
          <a:endParaRPr lang="en-US"/>
        </a:p>
      </dgm:t>
    </dgm:pt>
    <dgm:pt modelId="{92F9538E-640C-42FB-9169-D86A5DA3424E}">
      <dgm:prSet phldrT="[Text]" custT="1"/>
      <dgm:spPr>
        <a:solidFill>
          <a:schemeClr val="accent5"/>
        </a:solidFill>
      </dgm:spPr>
      <dgm:t>
        <a:bodyPr/>
        <a:lstStyle/>
        <a:p>
          <a:pPr marL="0" lvl="0" indent="0" algn="ctr" defTabSz="1644650">
            <a:lnSpc>
              <a:spcPct val="90000"/>
            </a:lnSpc>
            <a:spcBef>
              <a:spcPct val="0"/>
            </a:spcBef>
            <a:spcAft>
              <a:spcPct val="35000"/>
            </a:spcAft>
            <a:buNone/>
          </a:pPr>
          <a:r>
            <a:rPr lang="en-US" sz="37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Ban </a:t>
          </a:r>
          <a:r>
            <a:rPr lang="en-US" sz="3700" b="1" kern="1200" dirty="0" err="1">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Chấm</a:t>
          </a:r>
          <a:r>
            <a:rPr lang="en-US" sz="37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en-US" sz="3700" b="1" kern="1200" dirty="0" err="1">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thi</a:t>
          </a:r>
          <a:r>
            <a:rPr lang="en-US" sz="37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p>
      </dgm:t>
    </dgm:pt>
    <dgm:pt modelId="{6CA1EDED-54F2-4409-907D-11948914633B}" type="parTrans" cxnId="{C33FD485-54D5-40A9-95D8-41D1A6D46B59}">
      <dgm:prSet/>
      <dgm:spPr/>
      <dgm:t>
        <a:bodyPr/>
        <a:lstStyle/>
        <a:p>
          <a:endParaRPr lang="en-US"/>
        </a:p>
      </dgm:t>
    </dgm:pt>
    <dgm:pt modelId="{FDA84A90-CB32-4226-8168-32C7BE3FEC89}" type="sibTrans" cxnId="{C33FD485-54D5-40A9-95D8-41D1A6D46B59}">
      <dgm:prSet/>
      <dgm:spPr/>
      <dgm:t>
        <a:bodyPr/>
        <a:lstStyle/>
        <a:p>
          <a:endParaRPr lang="en-US"/>
        </a:p>
      </dgm:t>
    </dgm:pt>
    <dgm:pt modelId="{68DDEDC1-C352-49EE-8506-A5BD97AC891C}">
      <dgm:prSet phldrT="[Text]"/>
      <dgm:spPr>
        <a:solidFill>
          <a:schemeClr val="accent5">
            <a:lumMod val="20000"/>
            <a:lumOff val="80000"/>
            <a:alpha val="90000"/>
          </a:schemeClr>
        </a:solidFill>
      </dgm:spPr>
      <dgm:t>
        <a:bodyPr/>
        <a:lstStyle/>
        <a:p>
          <a:r>
            <a:rPr lang="en-US" b="1" dirty="0">
              <a:latin typeface="Times New Roman" panose="02020603050405020304" pitchFamily="18" charset="0"/>
              <a:cs typeface="Times New Roman" panose="02020603050405020304" pitchFamily="18" charset="0"/>
            </a:rPr>
            <a:t>Ban </a:t>
          </a:r>
          <a:r>
            <a:rPr lang="en-US" b="1" dirty="0" err="1">
              <a:latin typeface="Times New Roman" panose="02020603050405020304" pitchFamily="18" charset="0"/>
              <a:cs typeface="Times New Roman" panose="02020603050405020304" pitchFamily="18" charset="0"/>
            </a:rPr>
            <a:t>Thư</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ký</a:t>
          </a:r>
          <a:r>
            <a:rPr lang="en-US" b="1" dirty="0">
              <a:latin typeface="Times New Roman" panose="02020603050405020304" pitchFamily="18" charset="0"/>
              <a:cs typeface="Times New Roman" panose="02020603050405020304" pitchFamily="18" charset="0"/>
            </a:rPr>
            <a:t> </a:t>
          </a:r>
        </a:p>
      </dgm:t>
    </dgm:pt>
    <dgm:pt modelId="{ABEEEA88-7AC7-4615-9CA6-A9E699C6B8A3}" type="parTrans" cxnId="{B1882F70-078B-4B06-B51F-6F019AA3B69A}">
      <dgm:prSet/>
      <dgm:spPr/>
      <dgm:t>
        <a:bodyPr/>
        <a:lstStyle/>
        <a:p>
          <a:endParaRPr lang="en-US"/>
        </a:p>
      </dgm:t>
    </dgm:pt>
    <dgm:pt modelId="{556758D3-71CE-49DB-97BD-8FAC3FADFC83}" type="sibTrans" cxnId="{B1882F70-078B-4B06-B51F-6F019AA3B69A}">
      <dgm:prSet/>
      <dgm:spPr/>
      <dgm:t>
        <a:bodyPr/>
        <a:lstStyle/>
        <a:p>
          <a:endParaRPr lang="en-US"/>
        </a:p>
      </dgm:t>
    </dgm:pt>
    <dgm:pt modelId="{4CD57A39-0DEB-40E6-83B7-C82AF690CA79}">
      <dgm:prSet phldrT="[Text]"/>
      <dgm:spPr>
        <a:solidFill>
          <a:schemeClr val="accent6">
            <a:lumMod val="40000"/>
            <a:lumOff val="60000"/>
            <a:alpha val="90000"/>
          </a:schemeClr>
        </a:solidFill>
      </dgm:spPr>
      <dgm:t>
        <a:bodyPr/>
        <a:lstStyle/>
        <a:p>
          <a:r>
            <a:rPr lang="en-US" b="1" dirty="0">
              <a:latin typeface="Times New Roman" panose="02020603050405020304" pitchFamily="18" charset="0"/>
              <a:cs typeface="Times New Roman" panose="02020603050405020304" pitchFamily="18" charset="0"/>
            </a:rPr>
            <a:t>Ban </a:t>
          </a:r>
          <a:r>
            <a:rPr lang="en-US" b="1" dirty="0" err="1">
              <a:latin typeface="Times New Roman" panose="02020603050405020304" pitchFamily="18" charset="0"/>
              <a:cs typeface="Times New Roman" panose="02020603050405020304" pitchFamily="18" charset="0"/>
            </a:rPr>
            <a:t>Chấm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phúc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khảo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nếu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a:t>
          </a:r>
        </a:p>
      </dgm:t>
    </dgm:pt>
    <dgm:pt modelId="{87EC7B7B-3259-49C3-8B72-23F558002C7C}" type="parTrans" cxnId="{E20FE815-81D4-477B-8F16-CD950418E547}">
      <dgm:prSet/>
      <dgm:spPr/>
      <dgm:t>
        <a:bodyPr/>
        <a:lstStyle/>
        <a:p>
          <a:endParaRPr lang="en-US"/>
        </a:p>
      </dgm:t>
    </dgm:pt>
    <dgm:pt modelId="{C8C955F8-9E81-4972-A787-546AD0CA8532}" type="sibTrans" cxnId="{E20FE815-81D4-477B-8F16-CD950418E547}">
      <dgm:prSet/>
      <dgm:spPr/>
      <dgm:t>
        <a:bodyPr/>
        <a:lstStyle/>
        <a:p>
          <a:endParaRPr lang="en-US"/>
        </a:p>
      </dgm:t>
    </dgm:pt>
    <dgm:pt modelId="{D1A32A34-472B-4584-BC5A-66D6C5F65D7C}" type="pres">
      <dgm:prSet presAssocID="{A0CB648F-1DD1-4F76-8776-E2961786EE5C}" presName="Name0" presStyleCnt="0">
        <dgm:presLayoutVars>
          <dgm:dir/>
          <dgm:animLvl val="lvl"/>
          <dgm:resizeHandles val="exact"/>
        </dgm:presLayoutVars>
      </dgm:prSet>
      <dgm:spPr/>
    </dgm:pt>
    <dgm:pt modelId="{4D2BE7EC-4614-4BC9-B8AD-1CCD3ECE4461}" type="pres">
      <dgm:prSet presAssocID="{1519B8E9-DC7A-4E57-8A32-1E3D7D40EA31}" presName="vertFlow" presStyleCnt="0"/>
      <dgm:spPr/>
    </dgm:pt>
    <dgm:pt modelId="{855BF16F-F6F3-4E4D-AD07-E94A0B4EB792}" type="pres">
      <dgm:prSet presAssocID="{1519B8E9-DC7A-4E57-8A32-1E3D7D40EA31}" presName="header" presStyleLbl="node1" presStyleIdx="0" presStyleCnt="2"/>
      <dgm:spPr/>
    </dgm:pt>
    <dgm:pt modelId="{093DF522-3A6A-4024-AEDF-B772CCA8A488}" type="pres">
      <dgm:prSet presAssocID="{35970908-B5E4-45C8-8DC5-B714470FD58D}" presName="parTrans" presStyleLbl="sibTrans2D1" presStyleIdx="0" presStyleCnt="4"/>
      <dgm:spPr/>
    </dgm:pt>
    <dgm:pt modelId="{D5CF5FF5-3A9E-418B-ACE9-69B94479A029}" type="pres">
      <dgm:prSet presAssocID="{24A3D9A8-D5BA-4B34-87B2-854A59242D1D}" presName="child" presStyleLbl="alignAccFollowNode1" presStyleIdx="0" presStyleCnt="4" custLinFactNeighborX="-113">
        <dgm:presLayoutVars>
          <dgm:chMax val="0"/>
          <dgm:bulletEnabled val="1"/>
        </dgm:presLayoutVars>
      </dgm:prSet>
      <dgm:spPr/>
    </dgm:pt>
    <dgm:pt modelId="{0A4E926E-3BDD-4F27-9358-1F124F75B6A7}" type="pres">
      <dgm:prSet presAssocID="{846E7AE4-374F-46A8-B8A1-BEA318BF8B9B}" presName="sibTrans" presStyleLbl="sibTrans2D1" presStyleIdx="1" presStyleCnt="4"/>
      <dgm:spPr/>
    </dgm:pt>
    <dgm:pt modelId="{692180D0-BECF-4F1F-AE1C-6F42C7B93657}" type="pres">
      <dgm:prSet presAssocID="{6F0F82BB-C676-4A2D-8D99-28451147A853}" presName="child" presStyleLbl="alignAccFollowNode1" presStyleIdx="1" presStyleCnt="4">
        <dgm:presLayoutVars>
          <dgm:chMax val="0"/>
          <dgm:bulletEnabled val="1"/>
        </dgm:presLayoutVars>
      </dgm:prSet>
      <dgm:spPr/>
    </dgm:pt>
    <dgm:pt modelId="{0BA81555-11FA-4E00-812E-9E10C25A9D8E}" type="pres">
      <dgm:prSet presAssocID="{1519B8E9-DC7A-4E57-8A32-1E3D7D40EA31}" presName="hSp" presStyleCnt="0"/>
      <dgm:spPr/>
    </dgm:pt>
    <dgm:pt modelId="{D8B834D4-78BF-4941-A24F-BDC8FDBEA361}" type="pres">
      <dgm:prSet presAssocID="{92F9538E-640C-42FB-9169-D86A5DA3424E}" presName="vertFlow" presStyleCnt="0"/>
      <dgm:spPr/>
    </dgm:pt>
    <dgm:pt modelId="{27C48ABF-8B13-41DA-9701-6ED2BD753A89}" type="pres">
      <dgm:prSet presAssocID="{92F9538E-640C-42FB-9169-D86A5DA3424E}" presName="header" presStyleLbl="node1" presStyleIdx="1" presStyleCnt="2"/>
      <dgm:spPr/>
    </dgm:pt>
    <dgm:pt modelId="{E895738A-B8A1-4BC0-AC61-9E2E26636602}" type="pres">
      <dgm:prSet presAssocID="{ABEEEA88-7AC7-4615-9CA6-A9E699C6B8A3}" presName="parTrans" presStyleLbl="sibTrans2D1" presStyleIdx="2" presStyleCnt="4"/>
      <dgm:spPr/>
    </dgm:pt>
    <dgm:pt modelId="{7BE040D5-4795-496E-A7AF-D8B748168F25}" type="pres">
      <dgm:prSet presAssocID="{68DDEDC1-C352-49EE-8506-A5BD97AC891C}" presName="child" presStyleLbl="alignAccFollowNode1" presStyleIdx="2" presStyleCnt="4">
        <dgm:presLayoutVars>
          <dgm:chMax val="0"/>
          <dgm:bulletEnabled val="1"/>
        </dgm:presLayoutVars>
      </dgm:prSet>
      <dgm:spPr/>
    </dgm:pt>
    <dgm:pt modelId="{AE9B8B25-343F-4872-A0BC-4E907818FCD2}" type="pres">
      <dgm:prSet presAssocID="{556758D3-71CE-49DB-97BD-8FAC3FADFC83}" presName="sibTrans" presStyleLbl="sibTrans2D1" presStyleIdx="3" presStyleCnt="4"/>
      <dgm:spPr/>
    </dgm:pt>
    <dgm:pt modelId="{D0A2E3A0-7356-4C2B-AF0E-E12DFFADCEAB}" type="pres">
      <dgm:prSet presAssocID="{4CD57A39-0DEB-40E6-83B7-C82AF690CA79}" presName="child" presStyleLbl="alignAccFollowNode1" presStyleIdx="3" presStyleCnt="4">
        <dgm:presLayoutVars>
          <dgm:chMax val="0"/>
          <dgm:bulletEnabled val="1"/>
        </dgm:presLayoutVars>
      </dgm:prSet>
      <dgm:spPr/>
    </dgm:pt>
  </dgm:ptLst>
  <dgm:cxnLst>
    <dgm:cxn modelId="{E20FE815-81D4-477B-8F16-CD950418E547}" srcId="{92F9538E-640C-42FB-9169-D86A5DA3424E}" destId="{4CD57A39-0DEB-40E6-83B7-C82AF690CA79}" srcOrd="1" destOrd="0" parTransId="{87EC7B7B-3259-49C3-8B72-23F558002C7C}" sibTransId="{C8C955F8-9E81-4972-A787-546AD0CA8532}"/>
    <dgm:cxn modelId="{38861A29-2BCA-408F-8B74-B60769AB8467}" type="presOf" srcId="{35970908-B5E4-45C8-8DC5-B714470FD58D}" destId="{093DF522-3A6A-4024-AEDF-B772CCA8A488}" srcOrd="0" destOrd="0" presId="urn:microsoft.com/office/officeart/2005/8/layout/lProcess1"/>
    <dgm:cxn modelId="{B346112C-6E53-4A89-A64E-C9302CDC3B6C}" type="presOf" srcId="{A0CB648F-1DD1-4F76-8776-E2961786EE5C}" destId="{D1A32A34-472B-4584-BC5A-66D6C5F65D7C}" srcOrd="0" destOrd="0" presId="urn:microsoft.com/office/officeart/2005/8/layout/lProcess1"/>
    <dgm:cxn modelId="{29FA132E-85DC-466D-BDC4-81D2933F567C}" type="presOf" srcId="{68DDEDC1-C352-49EE-8506-A5BD97AC891C}" destId="{7BE040D5-4795-496E-A7AF-D8B748168F25}" srcOrd="0" destOrd="0" presId="urn:microsoft.com/office/officeart/2005/8/layout/lProcess1"/>
    <dgm:cxn modelId="{F8DC882F-11A4-4D91-B398-0F0974B6757A}" srcId="{A0CB648F-1DD1-4F76-8776-E2961786EE5C}" destId="{1519B8E9-DC7A-4E57-8A32-1E3D7D40EA31}" srcOrd="0" destOrd="0" parTransId="{7FFD8DEB-BB2F-4B89-BDE0-199F92117E1D}" sibTransId="{AA3D8432-9A4B-4151-B15A-22B74DE4FBD9}"/>
    <dgm:cxn modelId="{ADD85633-2CB7-49AC-97E2-543F07542A57}" type="presOf" srcId="{92F9538E-640C-42FB-9169-D86A5DA3424E}" destId="{27C48ABF-8B13-41DA-9701-6ED2BD753A89}" srcOrd="0" destOrd="0" presId="urn:microsoft.com/office/officeart/2005/8/layout/lProcess1"/>
    <dgm:cxn modelId="{8D6B3D35-1400-409E-B843-2C747D80CB96}" type="presOf" srcId="{4CD57A39-0DEB-40E6-83B7-C82AF690CA79}" destId="{D0A2E3A0-7356-4C2B-AF0E-E12DFFADCEAB}" srcOrd="0" destOrd="0" presId="urn:microsoft.com/office/officeart/2005/8/layout/lProcess1"/>
    <dgm:cxn modelId="{CDC96160-0768-4818-9D9B-385EE50E199B}" type="presOf" srcId="{846E7AE4-374F-46A8-B8A1-BEA318BF8B9B}" destId="{0A4E926E-3BDD-4F27-9358-1F124F75B6A7}" srcOrd="0" destOrd="0" presId="urn:microsoft.com/office/officeart/2005/8/layout/lProcess1"/>
    <dgm:cxn modelId="{267D4463-47FB-4356-AD89-48C723A72CBD}" type="presOf" srcId="{6F0F82BB-C676-4A2D-8D99-28451147A853}" destId="{692180D0-BECF-4F1F-AE1C-6F42C7B93657}" srcOrd="0" destOrd="0" presId="urn:microsoft.com/office/officeart/2005/8/layout/lProcess1"/>
    <dgm:cxn modelId="{021C9A6E-AA8A-44D7-8F14-0750DC782837}" type="presOf" srcId="{24A3D9A8-D5BA-4B34-87B2-854A59242D1D}" destId="{D5CF5FF5-3A9E-418B-ACE9-69B94479A029}" srcOrd="0" destOrd="0" presId="urn:microsoft.com/office/officeart/2005/8/layout/lProcess1"/>
    <dgm:cxn modelId="{B1882F70-078B-4B06-B51F-6F019AA3B69A}" srcId="{92F9538E-640C-42FB-9169-D86A5DA3424E}" destId="{68DDEDC1-C352-49EE-8506-A5BD97AC891C}" srcOrd="0" destOrd="0" parTransId="{ABEEEA88-7AC7-4615-9CA6-A9E699C6B8A3}" sibTransId="{556758D3-71CE-49DB-97BD-8FAC3FADFC83}"/>
    <dgm:cxn modelId="{58526979-14CE-414B-BEB9-3D02B2BCFC3B}" srcId="{1519B8E9-DC7A-4E57-8A32-1E3D7D40EA31}" destId="{6F0F82BB-C676-4A2D-8D99-28451147A853}" srcOrd="1" destOrd="0" parTransId="{55423B98-7B24-48DB-BE2C-687B63F20F2B}" sibTransId="{DFBAC4F0-88A6-4F95-A0AB-B127E61C9A42}"/>
    <dgm:cxn modelId="{C33FD485-54D5-40A9-95D8-41D1A6D46B59}" srcId="{A0CB648F-1DD1-4F76-8776-E2961786EE5C}" destId="{92F9538E-640C-42FB-9169-D86A5DA3424E}" srcOrd="1" destOrd="0" parTransId="{6CA1EDED-54F2-4409-907D-11948914633B}" sibTransId="{FDA84A90-CB32-4226-8168-32C7BE3FEC89}"/>
    <dgm:cxn modelId="{F0BB699C-D5FB-4A50-B0C6-D70C57824680}" type="presOf" srcId="{556758D3-71CE-49DB-97BD-8FAC3FADFC83}" destId="{AE9B8B25-343F-4872-A0BC-4E907818FCD2}" srcOrd="0" destOrd="0" presId="urn:microsoft.com/office/officeart/2005/8/layout/lProcess1"/>
    <dgm:cxn modelId="{9725F9C6-8200-4B40-8A61-891C6C985608}" type="presOf" srcId="{ABEEEA88-7AC7-4615-9CA6-A9E699C6B8A3}" destId="{E895738A-B8A1-4BC0-AC61-9E2E26636602}" srcOrd="0" destOrd="0" presId="urn:microsoft.com/office/officeart/2005/8/layout/lProcess1"/>
    <dgm:cxn modelId="{1B42ADD1-422C-4C8C-9632-326EDC3D10EF}" type="presOf" srcId="{1519B8E9-DC7A-4E57-8A32-1E3D7D40EA31}" destId="{855BF16F-F6F3-4E4D-AD07-E94A0B4EB792}" srcOrd="0" destOrd="0" presId="urn:microsoft.com/office/officeart/2005/8/layout/lProcess1"/>
    <dgm:cxn modelId="{E3E9C2E6-C975-4FA8-9F96-8640EF53369A}" srcId="{1519B8E9-DC7A-4E57-8A32-1E3D7D40EA31}" destId="{24A3D9A8-D5BA-4B34-87B2-854A59242D1D}" srcOrd="0" destOrd="0" parTransId="{35970908-B5E4-45C8-8DC5-B714470FD58D}" sibTransId="{846E7AE4-374F-46A8-B8A1-BEA318BF8B9B}"/>
    <dgm:cxn modelId="{4A192C96-C2D1-4E80-A474-61AE04B32A9E}" type="presParOf" srcId="{D1A32A34-472B-4584-BC5A-66D6C5F65D7C}" destId="{4D2BE7EC-4614-4BC9-B8AD-1CCD3ECE4461}" srcOrd="0" destOrd="0" presId="urn:microsoft.com/office/officeart/2005/8/layout/lProcess1"/>
    <dgm:cxn modelId="{64108393-0030-43E2-B570-8C647371ECF8}" type="presParOf" srcId="{4D2BE7EC-4614-4BC9-B8AD-1CCD3ECE4461}" destId="{855BF16F-F6F3-4E4D-AD07-E94A0B4EB792}" srcOrd="0" destOrd="0" presId="urn:microsoft.com/office/officeart/2005/8/layout/lProcess1"/>
    <dgm:cxn modelId="{D77BECF8-DAC6-4988-BC7D-AF5BD7723DE0}" type="presParOf" srcId="{4D2BE7EC-4614-4BC9-B8AD-1CCD3ECE4461}" destId="{093DF522-3A6A-4024-AEDF-B772CCA8A488}" srcOrd="1" destOrd="0" presId="urn:microsoft.com/office/officeart/2005/8/layout/lProcess1"/>
    <dgm:cxn modelId="{A3525BAE-D5E8-42B1-8C66-BE588B4D7B44}" type="presParOf" srcId="{4D2BE7EC-4614-4BC9-B8AD-1CCD3ECE4461}" destId="{D5CF5FF5-3A9E-418B-ACE9-69B94479A029}" srcOrd="2" destOrd="0" presId="urn:microsoft.com/office/officeart/2005/8/layout/lProcess1"/>
    <dgm:cxn modelId="{EBD41FF1-62DB-4B4B-8A91-C67391603F70}" type="presParOf" srcId="{4D2BE7EC-4614-4BC9-B8AD-1CCD3ECE4461}" destId="{0A4E926E-3BDD-4F27-9358-1F124F75B6A7}" srcOrd="3" destOrd="0" presId="urn:microsoft.com/office/officeart/2005/8/layout/lProcess1"/>
    <dgm:cxn modelId="{6B4EE2AF-77B3-41FA-BC5F-83C2EE8A7ADB}" type="presParOf" srcId="{4D2BE7EC-4614-4BC9-B8AD-1CCD3ECE4461}" destId="{692180D0-BECF-4F1F-AE1C-6F42C7B93657}" srcOrd="4" destOrd="0" presId="urn:microsoft.com/office/officeart/2005/8/layout/lProcess1"/>
    <dgm:cxn modelId="{91E24447-5527-404D-A1F7-86CCC9D8F53E}" type="presParOf" srcId="{D1A32A34-472B-4584-BC5A-66D6C5F65D7C}" destId="{0BA81555-11FA-4E00-812E-9E10C25A9D8E}" srcOrd="1" destOrd="0" presId="urn:microsoft.com/office/officeart/2005/8/layout/lProcess1"/>
    <dgm:cxn modelId="{66819D2F-7AD8-46A5-9E9E-F857E92EA6CD}" type="presParOf" srcId="{D1A32A34-472B-4584-BC5A-66D6C5F65D7C}" destId="{D8B834D4-78BF-4941-A24F-BDC8FDBEA361}" srcOrd="2" destOrd="0" presId="urn:microsoft.com/office/officeart/2005/8/layout/lProcess1"/>
    <dgm:cxn modelId="{CAC0829D-B19D-4F6F-ADA6-EE9076AEB6C5}" type="presParOf" srcId="{D8B834D4-78BF-4941-A24F-BDC8FDBEA361}" destId="{27C48ABF-8B13-41DA-9701-6ED2BD753A89}" srcOrd="0" destOrd="0" presId="urn:microsoft.com/office/officeart/2005/8/layout/lProcess1"/>
    <dgm:cxn modelId="{20305BD5-ADB1-4CFB-A6E4-EAAF0A891FE9}" type="presParOf" srcId="{D8B834D4-78BF-4941-A24F-BDC8FDBEA361}" destId="{E895738A-B8A1-4BC0-AC61-9E2E26636602}" srcOrd="1" destOrd="0" presId="urn:microsoft.com/office/officeart/2005/8/layout/lProcess1"/>
    <dgm:cxn modelId="{C653A5B8-247E-44F8-8A70-C76520597DBC}" type="presParOf" srcId="{D8B834D4-78BF-4941-A24F-BDC8FDBEA361}" destId="{7BE040D5-4795-496E-A7AF-D8B748168F25}" srcOrd="2" destOrd="0" presId="urn:microsoft.com/office/officeart/2005/8/layout/lProcess1"/>
    <dgm:cxn modelId="{E3CFCBC4-76C9-430F-8BC4-F6D8FB6BEBB9}" type="presParOf" srcId="{D8B834D4-78BF-4941-A24F-BDC8FDBEA361}" destId="{AE9B8B25-343F-4872-A0BC-4E907818FCD2}" srcOrd="3" destOrd="0" presId="urn:microsoft.com/office/officeart/2005/8/layout/lProcess1"/>
    <dgm:cxn modelId="{0D548CB8-E768-4D8B-8E46-471C88C05881}" type="presParOf" srcId="{D8B834D4-78BF-4941-A24F-BDC8FDBEA361}" destId="{D0A2E3A0-7356-4C2B-AF0E-E12DFFADCEAB}"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2A45C-DD04-4E71-84F4-2403EBA1F318}">
      <dsp:nvSpPr>
        <dsp:cNvPr id="0" name=""/>
        <dsp:cNvSpPr/>
      </dsp:nvSpPr>
      <dsp:spPr>
        <a:xfrm>
          <a:off x="897879" y="0"/>
          <a:ext cx="9639562" cy="65024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E6C12C-89DE-44CD-9785-34E61B04749E}">
      <dsp:nvSpPr>
        <dsp:cNvPr id="0" name=""/>
        <dsp:cNvSpPr/>
      </dsp:nvSpPr>
      <dsp:spPr>
        <a:xfrm>
          <a:off x="2" y="1461999"/>
          <a:ext cx="2518424" cy="2600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err="1">
              <a:latin typeface="Times New Roman" panose="02020603050405020304" pitchFamily="18" charset="0"/>
              <a:cs typeface="Times New Roman" panose="02020603050405020304" pitchFamily="18" charset="0"/>
            </a:rPr>
            <a:t>Bước</a:t>
          </a:r>
          <a:r>
            <a:rPr lang="en-US" sz="3000" b="1" kern="1200" dirty="0">
              <a:latin typeface="Times New Roman" panose="02020603050405020304" pitchFamily="18" charset="0"/>
              <a:cs typeface="Times New Roman" panose="02020603050405020304" pitchFamily="18" charset="0"/>
            </a:rPr>
            <a:t> 1: </a:t>
          </a:r>
        </a:p>
        <a:p>
          <a:pPr marL="0" lvl="0" indent="0" algn="ctr" defTabSz="1333500">
            <a:lnSpc>
              <a:spcPct val="90000"/>
            </a:lnSpc>
            <a:spcBef>
              <a:spcPct val="0"/>
            </a:spcBef>
            <a:spcAft>
              <a:spcPct val="35000"/>
            </a:spcAft>
            <a:buNone/>
          </a:pPr>
          <a:r>
            <a:rPr lang="en-US" sz="3000" b="1" kern="1200" dirty="0" err="1">
              <a:latin typeface="Times New Roman" panose="02020603050405020304" pitchFamily="18" charset="0"/>
              <a:cs typeface="Times New Roman" panose="02020603050405020304" pitchFamily="18" charset="0"/>
            </a:rPr>
            <a:t>Xây</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dựng</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Kế</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hoạch</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Thông</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báo</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tổ</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chức</a:t>
          </a:r>
          <a:endParaRPr lang="en-US" sz="3000" b="1" kern="1200" dirty="0">
            <a:latin typeface="Times New Roman" panose="02020603050405020304" pitchFamily="18" charset="0"/>
            <a:cs typeface="Times New Roman" panose="02020603050405020304" pitchFamily="18" charset="0"/>
          </a:endParaRPr>
        </a:p>
      </dsp:txBody>
      <dsp:txXfrm>
        <a:off x="122941" y="1584938"/>
        <a:ext cx="2272546" cy="2355082"/>
      </dsp:txXfrm>
    </dsp:sp>
    <dsp:sp modelId="{AF09D6E9-BBD0-40E7-BCF6-3AE1DFDD17DF}">
      <dsp:nvSpPr>
        <dsp:cNvPr id="0" name=""/>
        <dsp:cNvSpPr/>
      </dsp:nvSpPr>
      <dsp:spPr>
        <a:xfrm>
          <a:off x="2942037" y="1414688"/>
          <a:ext cx="2518424" cy="2600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err="1">
              <a:latin typeface="Times New Roman" panose="02020603050405020304" pitchFamily="18" charset="0"/>
              <a:cs typeface="Times New Roman" panose="02020603050405020304" pitchFamily="18" charset="0"/>
            </a:rPr>
            <a:t>Bước</a:t>
          </a:r>
          <a:r>
            <a:rPr lang="en-US" sz="3000" b="1" kern="1200" dirty="0">
              <a:latin typeface="Times New Roman" panose="02020603050405020304" pitchFamily="18" charset="0"/>
              <a:cs typeface="Times New Roman" panose="02020603050405020304" pitchFamily="18" charset="0"/>
            </a:rPr>
            <a:t> 2:</a:t>
          </a:r>
        </a:p>
        <a:p>
          <a:pPr marL="0" lvl="0" indent="0" algn="ctr" defTabSz="1333500">
            <a:lnSpc>
              <a:spcPct val="90000"/>
            </a:lnSpc>
            <a:spcBef>
              <a:spcPct val="0"/>
            </a:spcBef>
            <a:spcAft>
              <a:spcPct val="35000"/>
            </a:spcAft>
            <a:buNone/>
          </a:pPr>
          <a:r>
            <a:rPr lang="en-US" sz="3000" b="1" kern="1200" dirty="0" err="1">
              <a:latin typeface="Times New Roman" panose="02020603050405020304" pitchFamily="18" charset="0"/>
              <a:cs typeface="Times New Roman" panose="02020603050405020304" pitchFamily="18" charset="0"/>
            </a:rPr>
            <a:t>Tổ</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chức</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kiểm</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tra</a:t>
          </a:r>
          <a:r>
            <a:rPr lang="en-US" sz="3000" b="1" kern="1200" dirty="0">
              <a:latin typeface="Times New Roman" panose="02020603050405020304" pitchFamily="18" charset="0"/>
              <a:cs typeface="Times New Roman" panose="02020603050405020304" pitchFamily="18" charset="0"/>
            </a:rPr>
            <a:t> </a:t>
          </a:r>
        </a:p>
      </dsp:txBody>
      <dsp:txXfrm>
        <a:off x="3064976" y="1537627"/>
        <a:ext cx="2272546" cy="2355082"/>
      </dsp:txXfrm>
    </dsp:sp>
    <dsp:sp modelId="{04F9EA9E-EE60-4649-9BC1-CCD846896A28}">
      <dsp:nvSpPr>
        <dsp:cNvPr id="0" name=""/>
        <dsp:cNvSpPr/>
      </dsp:nvSpPr>
      <dsp:spPr>
        <a:xfrm>
          <a:off x="5832903" y="1351640"/>
          <a:ext cx="2518424" cy="2600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err="1">
              <a:latin typeface="Times New Roman" panose="02020603050405020304" pitchFamily="18" charset="0"/>
              <a:cs typeface="Times New Roman" panose="02020603050405020304" pitchFamily="18" charset="0"/>
            </a:rPr>
            <a:t>Bước</a:t>
          </a:r>
          <a:r>
            <a:rPr lang="en-US" sz="3000" b="1" kern="1200" dirty="0">
              <a:latin typeface="Times New Roman" panose="02020603050405020304" pitchFamily="18" charset="0"/>
              <a:cs typeface="Times New Roman" panose="02020603050405020304" pitchFamily="18" charset="0"/>
            </a:rPr>
            <a:t> 3: </a:t>
          </a:r>
          <a:r>
            <a:rPr lang="en-US" sz="3000" b="1" kern="1200" dirty="0" err="1">
              <a:latin typeface="Times New Roman" panose="02020603050405020304" pitchFamily="18" charset="0"/>
              <a:cs typeface="Times New Roman" panose="02020603050405020304" pitchFamily="18" charset="0"/>
            </a:rPr>
            <a:t>Thông</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báo</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kết</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quả</a:t>
          </a:r>
          <a:r>
            <a:rPr lang="en-US" sz="3000" b="1" kern="1200" dirty="0">
              <a:latin typeface="Times New Roman" panose="02020603050405020304" pitchFamily="18" charset="0"/>
              <a:cs typeface="Times New Roman" panose="02020603050405020304" pitchFamily="18" charset="0"/>
            </a:rPr>
            <a:t> </a:t>
          </a:r>
        </a:p>
      </dsp:txBody>
      <dsp:txXfrm>
        <a:off x="5955842" y="1474579"/>
        <a:ext cx="2272546" cy="2355082"/>
      </dsp:txXfrm>
    </dsp:sp>
    <dsp:sp modelId="{10E7E25F-2444-4264-86EA-909E2EC34DA8}">
      <dsp:nvSpPr>
        <dsp:cNvPr id="0" name=""/>
        <dsp:cNvSpPr/>
      </dsp:nvSpPr>
      <dsp:spPr>
        <a:xfrm>
          <a:off x="8822237" y="1461999"/>
          <a:ext cx="2518424" cy="2600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err="1">
              <a:latin typeface="Times New Roman" panose="02020603050405020304" pitchFamily="18" charset="0"/>
              <a:cs typeface="Times New Roman" panose="02020603050405020304" pitchFamily="18" charset="0"/>
            </a:rPr>
            <a:t>Bước</a:t>
          </a:r>
          <a:r>
            <a:rPr lang="en-US" sz="3000" b="1" kern="1200" dirty="0">
              <a:latin typeface="Times New Roman" panose="02020603050405020304" pitchFamily="18" charset="0"/>
              <a:cs typeface="Times New Roman" panose="02020603050405020304" pitchFamily="18" charset="0"/>
            </a:rPr>
            <a:t> 4:</a:t>
          </a:r>
        </a:p>
        <a:p>
          <a:pPr marL="0" lvl="0" indent="0" algn="ctr" defTabSz="1333500">
            <a:lnSpc>
              <a:spcPct val="90000"/>
            </a:lnSpc>
            <a:spcBef>
              <a:spcPct val="0"/>
            </a:spcBef>
            <a:spcAft>
              <a:spcPct val="35000"/>
            </a:spcAft>
            <a:buNone/>
          </a:pPr>
          <a:r>
            <a:rPr lang="en-US" sz="3000" b="1" kern="1200" dirty="0" err="1">
              <a:latin typeface="Times New Roman" panose="02020603050405020304" pitchFamily="18" charset="0"/>
              <a:cs typeface="Times New Roman" panose="02020603050405020304" pitchFamily="18" charset="0"/>
            </a:rPr>
            <a:t>Cấp</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Giấy</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chứng</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nhận</a:t>
          </a:r>
          <a:endParaRPr lang="en-US" sz="3000" b="1" kern="1200" dirty="0">
            <a:latin typeface="Times New Roman" panose="02020603050405020304" pitchFamily="18" charset="0"/>
            <a:cs typeface="Times New Roman" panose="02020603050405020304" pitchFamily="18" charset="0"/>
          </a:endParaRPr>
        </a:p>
      </dsp:txBody>
      <dsp:txXfrm>
        <a:off x="8945176" y="1584938"/>
        <a:ext cx="2272546" cy="23550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5BF16F-F6F3-4E4D-AD07-E94A0B4EB792}">
      <dsp:nvSpPr>
        <dsp:cNvPr id="0" name=""/>
        <dsp:cNvSpPr/>
      </dsp:nvSpPr>
      <dsp:spPr>
        <a:xfrm>
          <a:off x="5093" y="1025048"/>
          <a:ext cx="4813299" cy="1203324"/>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Ban </a:t>
          </a:r>
          <a:r>
            <a:rPr lang="en-US" sz="3700" b="1" kern="1200" dirty="0" err="1">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Đề</a:t>
          </a:r>
          <a:r>
            <a:rPr lang="en-US" sz="37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en-US" sz="3700" b="1" kern="1200" dirty="0" err="1">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thi</a:t>
          </a:r>
          <a:r>
            <a:rPr lang="en-US" sz="37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p>
      </dsp:txBody>
      <dsp:txXfrm>
        <a:off x="40337" y="1060292"/>
        <a:ext cx="4742811" cy="1132836"/>
      </dsp:txXfrm>
    </dsp:sp>
    <dsp:sp modelId="{093DF522-3A6A-4024-AEDF-B772CCA8A488}">
      <dsp:nvSpPr>
        <dsp:cNvPr id="0" name=""/>
        <dsp:cNvSpPr/>
      </dsp:nvSpPr>
      <dsp:spPr>
        <a:xfrm rot="5410778">
          <a:off x="2303905" y="2333664"/>
          <a:ext cx="210582" cy="21058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CF5FF5-3A9E-418B-ACE9-69B94479A029}">
      <dsp:nvSpPr>
        <dsp:cNvPr id="0" name=""/>
        <dsp:cNvSpPr/>
      </dsp:nvSpPr>
      <dsp:spPr>
        <a:xfrm>
          <a:off x="0" y="2649537"/>
          <a:ext cx="4813299" cy="1203324"/>
        </a:xfrm>
        <a:prstGeom prst="roundRect">
          <a:avLst>
            <a:gd name="adj" fmla="val 10000"/>
          </a:avLst>
        </a:prstGeom>
        <a:solidFill>
          <a:schemeClr val="accent2">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b="1" kern="1200" dirty="0">
              <a:solidFill>
                <a:schemeClr val="tx1"/>
              </a:solidFill>
              <a:latin typeface="Times New Roman" panose="02020603050405020304" pitchFamily="18" charset="0"/>
              <a:cs typeface="Times New Roman" panose="02020603050405020304" pitchFamily="18" charset="0"/>
            </a:rPr>
            <a:t>Ban </a:t>
          </a:r>
          <a:r>
            <a:rPr lang="en-US" sz="3900" b="1" kern="1200" dirty="0" err="1">
              <a:solidFill>
                <a:schemeClr val="tx1"/>
              </a:solidFill>
              <a:latin typeface="Times New Roman" panose="02020603050405020304" pitchFamily="18" charset="0"/>
              <a:cs typeface="Times New Roman" panose="02020603050405020304" pitchFamily="18" charset="0"/>
            </a:rPr>
            <a:t>Coi</a:t>
          </a:r>
          <a:r>
            <a:rPr lang="en-US" sz="3900" b="1" kern="1200" dirty="0">
              <a:solidFill>
                <a:schemeClr val="tx1"/>
              </a:solidFill>
              <a:latin typeface="Times New Roman" panose="02020603050405020304" pitchFamily="18" charset="0"/>
              <a:cs typeface="Times New Roman" panose="02020603050405020304" pitchFamily="18" charset="0"/>
            </a:rPr>
            <a:t> </a:t>
          </a:r>
          <a:r>
            <a:rPr lang="en-US" sz="3900" b="1" kern="1200" dirty="0" err="1">
              <a:solidFill>
                <a:schemeClr val="tx1"/>
              </a:solidFill>
              <a:latin typeface="Times New Roman" panose="02020603050405020304" pitchFamily="18" charset="0"/>
              <a:cs typeface="Times New Roman" panose="02020603050405020304" pitchFamily="18" charset="0"/>
            </a:rPr>
            <a:t>thi</a:t>
          </a:r>
          <a:r>
            <a:rPr lang="en-US" sz="3900" b="1" kern="1200" dirty="0">
              <a:solidFill>
                <a:schemeClr val="tx1"/>
              </a:solidFill>
              <a:latin typeface="Times New Roman" panose="02020603050405020304" pitchFamily="18" charset="0"/>
              <a:cs typeface="Times New Roman" panose="02020603050405020304" pitchFamily="18" charset="0"/>
            </a:rPr>
            <a:t> </a:t>
          </a:r>
        </a:p>
      </dsp:txBody>
      <dsp:txXfrm>
        <a:off x="35244" y="2684781"/>
        <a:ext cx="4742811" cy="1132836"/>
      </dsp:txXfrm>
    </dsp:sp>
    <dsp:sp modelId="{0A4E926E-3BDD-4F27-9358-1F124F75B6A7}">
      <dsp:nvSpPr>
        <dsp:cNvPr id="0" name=""/>
        <dsp:cNvSpPr/>
      </dsp:nvSpPr>
      <dsp:spPr>
        <a:xfrm rot="5389222">
          <a:off x="2303904" y="3958153"/>
          <a:ext cx="210583" cy="21058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2180D0-BECF-4F1F-AE1C-6F42C7B93657}">
      <dsp:nvSpPr>
        <dsp:cNvPr id="0" name=""/>
        <dsp:cNvSpPr/>
      </dsp:nvSpPr>
      <dsp:spPr>
        <a:xfrm>
          <a:off x="5093" y="4274026"/>
          <a:ext cx="4813299" cy="1203324"/>
        </a:xfrm>
        <a:prstGeom prst="roundRect">
          <a:avLst>
            <a:gd name="adj" fmla="val 10000"/>
          </a:avLst>
        </a:prstGeom>
        <a:solidFill>
          <a:schemeClr val="accent3">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b="1" kern="1200" dirty="0">
              <a:latin typeface="Times New Roman" panose="02020603050405020304" pitchFamily="18" charset="0"/>
              <a:cs typeface="Times New Roman" panose="02020603050405020304" pitchFamily="18" charset="0"/>
            </a:rPr>
            <a:t>Ban </a:t>
          </a:r>
          <a:r>
            <a:rPr lang="en-US" sz="3900" b="1" kern="1200" dirty="0" err="1">
              <a:latin typeface="Times New Roman" panose="02020603050405020304" pitchFamily="18" charset="0"/>
              <a:cs typeface="Times New Roman" panose="02020603050405020304" pitchFamily="18" charset="0"/>
            </a:rPr>
            <a:t>Phách</a:t>
          </a:r>
          <a:endParaRPr lang="en-US" sz="3900" b="1" kern="1200" dirty="0">
            <a:latin typeface="Times New Roman" panose="02020603050405020304" pitchFamily="18" charset="0"/>
            <a:cs typeface="Times New Roman" panose="02020603050405020304" pitchFamily="18" charset="0"/>
          </a:endParaRPr>
        </a:p>
      </dsp:txBody>
      <dsp:txXfrm>
        <a:off x="40337" y="4309270"/>
        <a:ext cx="4742811" cy="1132836"/>
      </dsp:txXfrm>
    </dsp:sp>
    <dsp:sp modelId="{27C48ABF-8B13-41DA-9701-6ED2BD753A89}">
      <dsp:nvSpPr>
        <dsp:cNvPr id="0" name=""/>
        <dsp:cNvSpPr/>
      </dsp:nvSpPr>
      <dsp:spPr>
        <a:xfrm>
          <a:off x="5492254" y="1025048"/>
          <a:ext cx="4813299" cy="1203324"/>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Ban </a:t>
          </a:r>
          <a:r>
            <a:rPr lang="en-US" sz="3700" b="1" kern="1200" dirty="0" err="1">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Chấm</a:t>
          </a:r>
          <a:r>
            <a:rPr lang="en-US" sz="37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en-US" sz="3700" b="1" kern="1200" dirty="0" err="1">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thi</a:t>
          </a:r>
          <a:r>
            <a:rPr lang="en-US" sz="3700" b="1"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p>
      </dsp:txBody>
      <dsp:txXfrm>
        <a:off x="5527498" y="1060292"/>
        <a:ext cx="4742811" cy="1132836"/>
      </dsp:txXfrm>
    </dsp:sp>
    <dsp:sp modelId="{E895738A-B8A1-4BC0-AC61-9E2E26636602}">
      <dsp:nvSpPr>
        <dsp:cNvPr id="0" name=""/>
        <dsp:cNvSpPr/>
      </dsp:nvSpPr>
      <dsp:spPr>
        <a:xfrm rot="5400000">
          <a:off x="7793614" y="2333664"/>
          <a:ext cx="210581" cy="21058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E040D5-4795-496E-A7AF-D8B748168F25}">
      <dsp:nvSpPr>
        <dsp:cNvPr id="0" name=""/>
        <dsp:cNvSpPr/>
      </dsp:nvSpPr>
      <dsp:spPr>
        <a:xfrm>
          <a:off x="5492254" y="2649537"/>
          <a:ext cx="4813299" cy="1203324"/>
        </a:xfrm>
        <a:prstGeom prst="roundRect">
          <a:avLst>
            <a:gd name="adj" fmla="val 10000"/>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b="1" kern="1200" dirty="0">
              <a:latin typeface="Times New Roman" panose="02020603050405020304" pitchFamily="18" charset="0"/>
              <a:cs typeface="Times New Roman" panose="02020603050405020304" pitchFamily="18" charset="0"/>
            </a:rPr>
            <a:t>Ban </a:t>
          </a:r>
          <a:r>
            <a:rPr lang="en-US" sz="3900" b="1" kern="1200" dirty="0" err="1">
              <a:latin typeface="Times New Roman" panose="02020603050405020304" pitchFamily="18" charset="0"/>
              <a:cs typeface="Times New Roman" panose="02020603050405020304" pitchFamily="18" charset="0"/>
            </a:rPr>
            <a:t>Thư</a:t>
          </a:r>
          <a:r>
            <a:rPr lang="en-US" sz="3900" b="1" kern="1200" dirty="0">
              <a:latin typeface="Times New Roman" panose="02020603050405020304" pitchFamily="18" charset="0"/>
              <a:cs typeface="Times New Roman" panose="02020603050405020304" pitchFamily="18" charset="0"/>
            </a:rPr>
            <a:t> </a:t>
          </a:r>
          <a:r>
            <a:rPr lang="en-US" sz="3900" b="1" kern="1200" dirty="0" err="1">
              <a:latin typeface="Times New Roman" panose="02020603050405020304" pitchFamily="18" charset="0"/>
              <a:cs typeface="Times New Roman" panose="02020603050405020304" pitchFamily="18" charset="0"/>
            </a:rPr>
            <a:t>ký</a:t>
          </a:r>
          <a:r>
            <a:rPr lang="en-US" sz="3900" b="1" kern="1200" dirty="0">
              <a:latin typeface="Times New Roman" panose="02020603050405020304" pitchFamily="18" charset="0"/>
              <a:cs typeface="Times New Roman" panose="02020603050405020304" pitchFamily="18" charset="0"/>
            </a:rPr>
            <a:t> </a:t>
          </a:r>
        </a:p>
      </dsp:txBody>
      <dsp:txXfrm>
        <a:off x="5527498" y="2684781"/>
        <a:ext cx="4742811" cy="1132836"/>
      </dsp:txXfrm>
    </dsp:sp>
    <dsp:sp modelId="{AE9B8B25-343F-4872-A0BC-4E907818FCD2}">
      <dsp:nvSpPr>
        <dsp:cNvPr id="0" name=""/>
        <dsp:cNvSpPr/>
      </dsp:nvSpPr>
      <dsp:spPr>
        <a:xfrm rot="5400000">
          <a:off x="7793614" y="3958153"/>
          <a:ext cx="210581" cy="21058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A2E3A0-7356-4C2B-AF0E-E12DFFADCEAB}">
      <dsp:nvSpPr>
        <dsp:cNvPr id="0" name=""/>
        <dsp:cNvSpPr/>
      </dsp:nvSpPr>
      <dsp:spPr>
        <a:xfrm>
          <a:off x="5492254" y="4274026"/>
          <a:ext cx="4813299" cy="1203324"/>
        </a:xfrm>
        <a:prstGeom prst="roundRect">
          <a:avLst>
            <a:gd name="adj" fmla="val 10000"/>
          </a:avLst>
        </a:prstGeom>
        <a:solidFill>
          <a:schemeClr val="accent6">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b="1" kern="1200" dirty="0">
              <a:latin typeface="Times New Roman" panose="02020603050405020304" pitchFamily="18" charset="0"/>
              <a:cs typeface="Times New Roman" panose="02020603050405020304" pitchFamily="18" charset="0"/>
            </a:rPr>
            <a:t>Ban </a:t>
          </a:r>
          <a:r>
            <a:rPr lang="en-US" sz="3900" b="1" kern="1200" dirty="0" err="1">
              <a:latin typeface="Times New Roman" panose="02020603050405020304" pitchFamily="18" charset="0"/>
              <a:cs typeface="Times New Roman" panose="02020603050405020304" pitchFamily="18" charset="0"/>
            </a:rPr>
            <a:t>Chấm</a:t>
          </a:r>
          <a:r>
            <a:rPr lang="en-US" sz="3900" b="1" kern="1200" dirty="0">
              <a:latin typeface="Times New Roman" panose="02020603050405020304" pitchFamily="18" charset="0"/>
              <a:cs typeface="Times New Roman" panose="02020603050405020304" pitchFamily="18" charset="0"/>
            </a:rPr>
            <a:t> </a:t>
          </a:r>
          <a:r>
            <a:rPr lang="en-US" sz="3900" b="1" kern="1200" dirty="0" err="1">
              <a:latin typeface="Times New Roman" panose="02020603050405020304" pitchFamily="18" charset="0"/>
              <a:cs typeface="Times New Roman" panose="02020603050405020304" pitchFamily="18" charset="0"/>
            </a:rPr>
            <a:t>phúc</a:t>
          </a:r>
          <a:r>
            <a:rPr lang="en-US" sz="3900" b="1" kern="1200" dirty="0">
              <a:latin typeface="Times New Roman" panose="02020603050405020304" pitchFamily="18" charset="0"/>
              <a:cs typeface="Times New Roman" panose="02020603050405020304" pitchFamily="18" charset="0"/>
            </a:rPr>
            <a:t> </a:t>
          </a:r>
          <a:r>
            <a:rPr lang="en-US" sz="3900" b="1" kern="1200" dirty="0" err="1">
              <a:latin typeface="Times New Roman" panose="02020603050405020304" pitchFamily="18" charset="0"/>
              <a:cs typeface="Times New Roman" panose="02020603050405020304" pitchFamily="18" charset="0"/>
            </a:rPr>
            <a:t>khảo</a:t>
          </a:r>
          <a:r>
            <a:rPr lang="en-US" sz="3900" b="1" kern="1200" dirty="0">
              <a:latin typeface="Times New Roman" panose="02020603050405020304" pitchFamily="18" charset="0"/>
              <a:cs typeface="Times New Roman" panose="02020603050405020304" pitchFamily="18" charset="0"/>
            </a:rPr>
            <a:t> (</a:t>
          </a:r>
          <a:r>
            <a:rPr lang="en-US" sz="3900" b="1" kern="1200" dirty="0" err="1">
              <a:latin typeface="Times New Roman" panose="02020603050405020304" pitchFamily="18" charset="0"/>
              <a:cs typeface="Times New Roman" panose="02020603050405020304" pitchFamily="18" charset="0"/>
            </a:rPr>
            <a:t>nếu</a:t>
          </a:r>
          <a:r>
            <a:rPr lang="en-US" sz="3900" b="1" kern="1200" dirty="0">
              <a:latin typeface="Times New Roman" panose="02020603050405020304" pitchFamily="18" charset="0"/>
              <a:cs typeface="Times New Roman" panose="02020603050405020304" pitchFamily="18" charset="0"/>
            </a:rPr>
            <a:t> </a:t>
          </a:r>
          <a:r>
            <a:rPr lang="en-US" sz="3900" b="1" kern="1200" dirty="0" err="1">
              <a:latin typeface="Times New Roman" panose="02020603050405020304" pitchFamily="18" charset="0"/>
              <a:cs typeface="Times New Roman" panose="02020603050405020304" pitchFamily="18" charset="0"/>
            </a:rPr>
            <a:t>có</a:t>
          </a:r>
          <a:r>
            <a:rPr lang="en-US" sz="3900" b="1" kern="1200" dirty="0">
              <a:latin typeface="Times New Roman" panose="02020603050405020304" pitchFamily="18" charset="0"/>
              <a:cs typeface="Times New Roman" panose="02020603050405020304" pitchFamily="18" charset="0"/>
            </a:rPr>
            <a:t>)</a:t>
          </a:r>
        </a:p>
      </dsp:txBody>
      <dsp:txXfrm>
        <a:off x="5527498" y="4309270"/>
        <a:ext cx="4742811" cy="113283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4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D07A4-954B-16B4-E568-77967BB686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80F07D-4ED6-6B64-F990-6808E46EA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FA0056-0CAE-A087-4E1B-EAE1490E6F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56F1E1-9D2F-E3BC-6EA3-596342E129AC}"/>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274841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24E67-F68D-4F37-95C0-E347DCEC35B8}"/>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7BB39223-680A-494D-B24D-EE0702910507}"/>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0A115CD4-02DE-4014-A202-9CE0561BA3BD}"/>
              </a:ext>
            </a:extLst>
          </p:cNvPr>
          <p:cNvSpPr>
            <a:spLocks noGrp="1"/>
          </p:cNvSpPr>
          <p:nvPr>
            <p:ph type="dt" sz="half" idx="10"/>
          </p:nvPr>
        </p:nvSpPr>
        <p:spPr/>
        <p:txBody>
          <a:bodyPr/>
          <a:lstStyle/>
          <a:p>
            <a:fld id="{3FDA4C5C-B787-4724-8ECA-F5E350A368AB}" type="datetimeFigureOut">
              <a:rPr lang="en-US" smtClean="0"/>
              <a:t>8/22/2025</a:t>
            </a:fld>
            <a:endParaRPr lang="en-US"/>
          </a:p>
        </p:txBody>
      </p:sp>
      <p:sp>
        <p:nvSpPr>
          <p:cNvPr id="5" name="Footer Placeholder 4">
            <a:extLst>
              <a:ext uri="{FF2B5EF4-FFF2-40B4-BE49-F238E27FC236}">
                <a16:creationId xmlns:a16="http://schemas.microsoft.com/office/drawing/2014/main" id="{F851CC94-8649-42D3-AEC0-A2411D16B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B7F35-CF9D-4700-8C75-CD3E2E680D40}"/>
              </a:ext>
            </a:extLst>
          </p:cNvPr>
          <p:cNvSpPr>
            <a:spLocks noGrp="1"/>
          </p:cNvSpPr>
          <p:nvPr>
            <p:ph type="sldNum" sz="quarter" idx="12"/>
          </p:nvPr>
        </p:nvSpPr>
        <p:spPr/>
        <p:txBody>
          <a:bodyPr/>
          <a:lstStyle/>
          <a:p>
            <a:fld id="{DF07A678-F4F6-48B1-A2E3-E95F66BE3FCD}" type="slidenum">
              <a:rPr lang="en-US" smtClean="0"/>
              <a:t>‹#›</a:t>
            </a:fld>
            <a:endParaRPr lang="en-US"/>
          </a:p>
        </p:txBody>
      </p:sp>
    </p:spTree>
    <p:extLst>
      <p:ext uri="{BB962C8B-B14F-4D97-AF65-F5344CB8AC3E}">
        <p14:creationId xmlns:p14="http://schemas.microsoft.com/office/powerpoint/2010/main" val="4236342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comments" Target="../comments/commen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976920"/>
          </a:xfrm>
          <a:prstGeom prst="rect">
            <a:avLst/>
          </a:prstGeom>
        </p:spPr>
      </p:pic>
      <p:sp>
        <p:nvSpPr>
          <p:cNvPr id="4" name="Text 0"/>
          <p:cNvSpPr/>
          <p:nvPr/>
        </p:nvSpPr>
        <p:spPr>
          <a:xfrm>
            <a:off x="801672" y="4001453"/>
            <a:ext cx="13042821" cy="2126337"/>
          </a:xfrm>
          <a:prstGeom prst="rect">
            <a:avLst/>
          </a:prstGeom>
          <a:noFill/>
          <a:ln/>
        </p:spPr>
        <p:txBody>
          <a:bodyPr wrap="square" lIns="0" tIns="0" rIns="0" bIns="0" rtlCol="0" anchor="t"/>
          <a:lstStyle/>
          <a:p>
            <a:pPr marL="0" indent="0" algn="ctr">
              <a:lnSpc>
                <a:spcPts val="5550"/>
              </a:lnSpc>
              <a:buNone/>
            </a:pPr>
            <a:r>
              <a:rPr lang="en-US" sz="4450" dirty="0">
                <a:solidFill>
                  <a:schemeClr val="accent1"/>
                </a:solidFill>
                <a:latin typeface="Times New Roman" panose="02020603050405020304" pitchFamily="18" charset="0"/>
                <a:ea typeface="Bricolage Grotesque Semi Bold" pitchFamily="34" charset="-122"/>
                <a:cs typeface="Times New Roman" panose="02020603050405020304" pitchFamily="18" charset="0"/>
              </a:rPr>
              <a:t>CÔNG TÁC KIỂM TRA KIẾN THỨC PHÁP LUẬT VỀ BÁN HÀNG ĐA CẤP, KIẾN THỨC CHO ĐẦU MỐI TẠI ĐỊA PHƯƠNG</a:t>
            </a:r>
          </a:p>
          <a:p>
            <a:pPr marL="0" indent="0" algn="ctr">
              <a:lnSpc>
                <a:spcPts val="5550"/>
              </a:lnSpc>
              <a:buNone/>
            </a:pPr>
            <a:endParaRPr lang="en-US" sz="4450" dirty="0">
              <a:solidFill>
                <a:srgbClr val="FF0000"/>
              </a:solidFill>
              <a:latin typeface="Times New Roman" panose="02020603050405020304" pitchFamily="18" charset="0"/>
              <a:cs typeface="Times New Roman" panose="02020603050405020304" pitchFamily="18" charset="0"/>
            </a:endParaRPr>
          </a:p>
          <a:p>
            <a:pPr marL="0" indent="0" algn="ctr">
              <a:lnSpc>
                <a:spcPts val="5550"/>
              </a:lnSpc>
              <a:buNone/>
            </a:pPr>
            <a:endParaRPr lang="en-US" sz="4450" dirty="0">
              <a:solidFill>
                <a:srgbClr val="FF0000"/>
              </a:solidFill>
              <a:latin typeface="Times New Roman" panose="02020603050405020304" pitchFamily="18" charset="0"/>
              <a:cs typeface="Times New Roman" panose="02020603050405020304" pitchFamily="18" charset="0"/>
            </a:endParaRPr>
          </a:p>
        </p:txBody>
      </p:sp>
      <p:sp>
        <p:nvSpPr>
          <p:cNvPr id="5" name="Text 1"/>
          <p:cNvSpPr/>
          <p:nvPr/>
        </p:nvSpPr>
        <p:spPr>
          <a:xfrm>
            <a:off x="3490079" y="6552962"/>
            <a:ext cx="7650242" cy="425291"/>
          </a:xfrm>
          <a:prstGeom prst="rect">
            <a:avLst/>
          </a:prstGeom>
          <a:noFill/>
          <a:ln/>
        </p:spPr>
        <p:txBody>
          <a:bodyPr wrap="none" lIns="0" tIns="0" rIns="0" bIns="0" rtlCol="0" anchor="t"/>
          <a:lstStyle/>
          <a:p>
            <a:pPr marL="0" indent="0" algn="ctr">
              <a:lnSpc>
                <a:spcPts val="3300"/>
              </a:lnSpc>
              <a:buNone/>
            </a:pPr>
            <a:r>
              <a:rPr lang="en-US" sz="2650" b="1" dirty="0">
                <a:solidFill>
                  <a:schemeClr val="accent1"/>
                </a:solidFill>
                <a:latin typeface="Times New Roman" panose="02020603050405020304" pitchFamily="18" charset="0"/>
                <a:ea typeface="Bricolage Grotesque Semi Bold" pitchFamily="34" charset="-122"/>
                <a:cs typeface="Times New Roman" panose="02020603050405020304" pitchFamily="18" charset="0"/>
              </a:rPr>
              <a:t>Ủy ban Cạnh tranh Quốc gia – Bộ Công Thương</a:t>
            </a:r>
            <a:endParaRPr lang="en-US" sz="2650" dirty="0">
              <a:solidFill>
                <a:schemeClr val="accent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63782E3-B2D5-4777-8B11-ED3D5FB76C6E}"/>
              </a:ext>
            </a:extLst>
          </p:cNvPr>
          <p:cNvPicPr>
            <a:picLocks noChangeAspect="1"/>
          </p:cNvPicPr>
          <p:nvPr/>
        </p:nvPicPr>
        <p:blipFill>
          <a:blip r:embed="rId4"/>
          <a:stretch>
            <a:fillRect/>
          </a:stretch>
        </p:blipFill>
        <p:spPr>
          <a:xfrm>
            <a:off x="4445876" y="-299544"/>
            <a:ext cx="5754414" cy="469812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3" name="Image 0" descr="preencoded.png"/>
          <p:cNvPicPr>
            <a:picLocks noChangeAspect="1"/>
          </p:cNvPicPr>
          <p:nvPr/>
        </p:nvPicPr>
        <p:blipFill>
          <a:blip r:embed="rId3"/>
          <a:stretch>
            <a:fillRect/>
          </a:stretch>
        </p:blipFill>
        <p:spPr>
          <a:xfrm>
            <a:off x="793790" y="2365892"/>
            <a:ext cx="5754291" cy="2884026"/>
          </a:xfrm>
          <a:prstGeom prst="rect">
            <a:avLst/>
          </a:prstGeom>
        </p:spPr>
      </p:pic>
      <p:sp>
        <p:nvSpPr>
          <p:cNvPr id="4" name="Text 1"/>
          <p:cNvSpPr/>
          <p:nvPr/>
        </p:nvSpPr>
        <p:spPr>
          <a:xfrm>
            <a:off x="793789" y="5658183"/>
            <a:ext cx="2740343" cy="318849"/>
          </a:xfrm>
          <a:prstGeom prst="rect">
            <a:avLst/>
          </a:prstGeom>
          <a:noFill/>
          <a:ln/>
        </p:spPr>
        <p:txBody>
          <a:bodyPr wrap="none" lIns="0" tIns="0" rIns="0" bIns="0" rtlCol="0" anchor="t"/>
          <a:lstStyle/>
          <a:p>
            <a:pPr marL="0" indent="0" algn="l">
              <a:lnSpc>
                <a:spcPts val="2500"/>
              </a:lnSpc>
              <a:buNone/>
            </a:pPr>
            <a:r>
              <a:rPr lang="en-US" sz="25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Kiểm tra hồ sơ thí sinh</a:t>
            </a:r>
            <a:endParaRPr lang="en-US" sz="2500" b="1" dirty="0">
              <a:latin typeface="Times New Roman" panose="02020603050405020304" pitchFamily="18" charset="0"/>
              <a:cs typeface="Times New Roman" panose="02020603050405020304" pitchFamily="18" charset="0"/>
            </a:endParaRPr>
          </a:p>
        </p:txBody>
      </p:sp>
      <p:sp>
        <p:nvSpPr>
          <p:cNvPr id="5" name="Text 2"/>
          <p:cNvSpPr/>
          <p:nvPr/>
        </p:nvSpPr>
        <p:spPr>
          <a:xfrm>
            <a:off x="793789" y="6099429"/>
            <a:ext cx="6393775" cy="980123"/>
          </a:xfrm>
          <a:prstGeom prst="rect">
            <a:avLst/>
          </a:prstGeom>
          <a:noFill/>
          <a:ln/>
        </p:spPr>
        <p:txBody>
          <a:bodyPr wrap="square" lIns="0" tIns="0" rIns="0" bIns="0" rtlCol="0" anchor="t"/>
          <a:lstStyle/>
          <a:p>
            <a:pPr marL="0" indent="0" algn="just">
              <a:lnSpc>
                <a:spcPts val="2550"/>
              </a:lnSpc>
              <a:buNone/>
            </a:pP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Ban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Thư</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ký</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kiểm</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tra</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tính</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đầy</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đủ</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và</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hợp</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lệ</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của</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hồ</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sơ</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theo</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quy</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định</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sau</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đó</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tổng</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hợp</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danh</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sách</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thí</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sinh</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đủ</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điều</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kiện</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và</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báo</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cáo</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Chủ</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tịch</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Hội</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đồng</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xem</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xét</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quyết</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định</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việc</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tổ</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chức</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kiểm</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tra</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6" name="Image 1" descr="preencoded.png"/>
          <p:cNvPicPr>
            <a:picLocks noChangeAspect="1"/>
          </p:cNvPicPr>
          <p:nvPr/>
        </p:nvPicPr>
        <p:blipFill>
          <a:blip r:embed="rId4"/>
          <a:stretch>
            <a:fillRect/>
          </a:stretch>
        </p:blipFill>
        <p:spPr>
          <a:xfrm>
            <a:off x="7442716" y="2365891"/>
            <a:ext cx="5754410" cy="2884027"/>
          </a:xfrm>
          <a:prstGeom prst="rect">
            <a:avLst/>
          </a:prstGeom>
        </p:spPr>
      </p:pic>
      <p:sp>
        <p:nvSpPr>
          <p:cNvPr id="7" name="Text 3"/>
          <p:cNvSpPr/>
          <p:nvPr/>
        </p:nvSpPr>
        <p:spPr>
          <a:xfrm>
            <a:off x="7442715" y="5658183"/>
            <a:ext cx="3813572" cy="318849"/>
          </a:xfrm>
          <a:prstGeom prst="rect">
            <a:avLst/>
          </a:prstGeom>
          <a:noFill/>
          <a:ln/>
        </p:spPr>
        <p:txBody>
          <a:bodyPr wrap="none" lIns="0" tIns="0" rIns="0" bIns="0" rtlCol="0" anchor="t"/>
          <a:lstStyle/>
          <a:p>
            <a:pPr marL="0" indent="0" algn="l">
              <a:lnSpc>
                <a:spcPts val="2500"/>
              </a:lnSpc>
              <a:buNone/>
            </a:pPr>
            <a:r>
              <a:rPr lang="en-US" sz="25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Thông báo kết quả đủ điều kiện</a:t>
            </a:r>
            <a:endParaRPr lang="en-US" sz="2500" b="1" dirty="0">
              <a:latin typeface="Times New Roman" panose="02020603050405020304" pitchFamily="18" charset="0"/>
              <a:cs typeface="Times New Roman" panose="02020603050405020304" pitchFamily="18" charset="0"/>
            </a:endParaRPr>
          </a:p>
        </p:txBody>
      </p:sp>
      <p:sp>
        <p:nvSpPr>
          <p:cNvPr id="8" name="Text 4"/>
          <p:cNvSpPr/>
          <p:nvPr/>
        </p:nvSpPr>
        <p:spPr>
          <a:xfrm>
            <a:off x="7442715" y="6099429"/>
            <a:ext cx="6393894" cy="980123"/>
          </a:xfrm>
          <a:prstGeom prst="rect">
            <a:avLst/>
          </a:prstGeom>
          <a:noFill/>
          <a:ln/>
        </p:spPr>
        <p:txBody>
          <a:bodyPr wrap="square" lIns="0" tIns="0" rIns="0" bIns="0" rtlCol="0" anchor="t"/>
          <a:lstStyle/>
          <a:p>
            <a:pPr marL="0" indent="0" algn="just">
              <a:lnSpc>
                <a:spcPts val="2550"/>
              </a:lnSpc>
              <a:buNone/>
            </a:pP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Tối thiểu trước 3 ngày, Hội đồng sẽ thông báo cho thí sinh đủ điều kiện về số báo danh, phòng thi, thời gian, địa điểm và các thông tin liên quan đến buổi kiểm tra.</a:t>
            </a:r>
            <a:endParaRPr lang="en-US" sz="2000" dirty="0">
              <a:latin typeface="Times New Roman" panose="02020603050405020304" pitchFamily="18" charset="0"/>
              <a:cs typeface="Times New Roman" panose="02020603050405020304" pitchFamily="18" charset="0"/>
            </a:endParaRPr>
          </a:p>
        </p:txBody>
      </p:sp>
      <p:sp>
        <p:nvSpPr>
          <p:cNvPr id="9" name="Text 0">
            <a:extLst>
              <a:ext uri="{FF2B5EF4-FFF2-40B4-BE49-F238E27FC236}">
                <a16:creationId xmlns:a16="http://schemas.microsoft.com/office/drawing/2014/main" id="{9845342B-7240-46EC-BFC2-1E748AEFA410}"/>
              </a:ext>
            </a:extLst>
          </p:cNvPr>
          <p:cNvSpPr/>
          <p:nvPr/>
        </p:nvSpPr>
        <p:spPr>
          <a:xfrm>
            <a:off x="315311" y="187861"/>
            <a:ext cx="13639166" cy="1328519"/>
          </a:xfrm>
          <a:prstGeom prst="rect">
            <a:avLst/>
          </a:prstGeom>
          <a:solidFill>
            <a:schemeClr val="accent2">
              <a:lumMod val="60000"/>
              <a:lumOff val="40000"/>
            </a:schemeClr>
          </a:solidFill>
          <a:ln/>
        </p:spPr>
        <p:txBody>
          <a:bodyPr wrap="square" lIns="0" tIns="0" rIns="0" bIns="0" rtlCol="0" anchor="t"/>
          <a:lstStyle/>
          <a:p>
            <a:pPr marL="0" indent="0" algn="ctr">
              <a:lnSpc>
                <a:spcPts val="5550"/>
              </a:lnSpc>
              <a:buNone/>
            </a:pPr>
            <a:r>
              <a:rPr lang="en-US" sz="40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KIỂM TRA TÍNH ĐẦY ĐỦ HỢP LỆ, THÔNG BÁO DANH SÁCH THÍ SINH ĐỦ ĐIỀU KIỆN </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3" name="Image 0" descr="preencoded.png"/>
          <p:cNvPicPr>
            <a:picLocks noChangeAspect="1"/>
          </p:cNvPicPr>
          <p:nvPr/>
        </p:nvPicPr>
        <p:blipFill>
          <a:blip r:embed="rId3"/>
          <a:stretch>
            <a:fillRect/>
          </a:stretch>
        </p:blipFill>
        <p:spPr>
          <a:xfrm>
            <a:off x="793790" y="1943814"/>
            <a:ext cx="3048000" cy="1883807"/>
          </a:xfrm>
          <a:prstGeom prst="rect">
            <a:avLst/>
          </a:prstGeom>
        </p:spPr>
      </p:pic>
      <p:sp>
        <p:nvSpPr>
          <p:cNvPr id="4" name="Text 1"/>
          <p:cNvSpPr/>
          <p:nvPr/>
        </p:nvSpPr>
        <p:spPr>
          <a:xfrm>
            <a:off x="793790" y="4054435"/>
            <a:ext cx="2835235" cy="354330"/>
          </a:xfrm>
          <a:prstGeom prst="rect">
            <a:avLst/>
          </a:prstGeom>
          <a:noFill/>
          <a:ln/>
        </p:spPr>
        <p:txBody>
          <a:bodyPr wrap="none" lIns="0" tIns="0" rIns="0" bIns="0" rtlCol="0" anchor="t"/>
          <a:lstStyle/>
          <a:p>
            <a:pPr marL="0" indent="0" algn="l">
              <a:lnSpc>
                <a:spcPts val="2750"/>
              </a:lnSpc>
              <a:buNone/>
            </a:pPr>
            <a:r>
              <a:rPr lang="en-US" sz="25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Thành viên Ban đề</a:t>
            </a:r>
            <a:endParaRPr lang="en-US" sz="2500" b="1" dirty="0">
              <a:latin typeface="Times New Roman" panose="02020603050405020304" pitchFamily="18" charset="0"/>
              <a:cs typeface="Times New Roman" panose="02020603050405020304" pitchFamily="18" charset="0"/>
            </a:endParaRPr>
          </a:p>
        </p:txBody>
      </p:sp>
      <p:sp>
        <p:nvSpPr>
          <p:cNvPr id="5" name="Text 2"/>
          <p:cNvSpPr/>
          <p:nvPr/>
        </p:nvSpPr>
        <p:spPr>
          <a:xfrm>
            <a:off x="793790" y="4544854"/>
            <a:ext cx="3048000" cy="2903220"/>
          </a:xfrm>
          <a:prstGeom prst="rect">
            <a:avLst/>
          </a:prstGeom>
          <a:noFill/>
          <a:ln/>
        </p:spPr>
        <p:txBody>
          <a:bodyPr wrap="square" lIns="0" tIns="0" rIns="0" bIns="0" rtlCol="0" anchor="t"/>
          <a:lstStyle/>
          <a:p>
            <a:pPr marL="0" indent="0" algn="just">
              <a:lnSpc>
                <a:spcPts val="2850"/>
              </a:lnSpc>
              <a:buNone/>
            </a:pP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Thành viên Ban đề là những người có chuyên môn sâu trong lĩnh vực quản lý hoạt động bán hàng đa cấp, làm việc trực tiếp tại phòng (ban) quản lý công tác bán hàng đa cấp và các đơn vị liên quan.</a:t>
            </a:r>
            <a:endParaRPr lang="en-US" sz="2000" dirty="0">
              <a:latin typeface="Times New Roman" panose="02020603050405020304" pitchFamily="18" charset="0"/>
              <a:cs typeface="Times New Roman" panose="02020603050405020304" pitchFamily="18" charset="0"/>
            </a:endParaRPr>
          </a:p>
        </p:txBody>
      </p:sp>
      <p:pic>
        <p:nvPicPr>
          <p:cNvPr id="6" name="Image 1" descr="preencoded.png"/>
          <p:cNvPicPr>
            <a:picLocks noChangeAspect="1"/>
          </p:cNvPicPr>
          <p:nvPr/>
        </p:nvPicPr>
        <p:blipFill>
          <a:blip r:embed="rId4"/>
          <a:stretch>
            <a:fillRect/>
          </a:stretch>
        </p:blipFill>
        <p:spPr>
          <a:xfrm>
            <a:off x="4125278" y="1943814"/>
            <a:ext cx="3048119" cy="1883807"/>
          </a:xfrm>
          <a:prstGeom prst="rect">
            <a:avLst/>
          </a:prstGeom>
        </p:spPr>
      </p:pic>
      <p:sp>
        <p:nvSpPr>
          <p:cNvPr id="7" name="Text 3"/>
          <p:cNvSpPr/>
          <p:nvPr/>
        </p:nvSpPr>
        <p:spPr>
          <a:xfrm>
            <a:off x="4125278" y="4054435"/>
            <a:ext cx="2835235" cy="354330"/>
          </a:xfrm>
          <a:prstGeom prst="rect">
            <a:avLst/>
          </a:prstGeom>
          <a:noFill/>
          <a:ln/>
        </p:spPr>
        <p:txBody>
          <a:bodyPr wrap="none" lIns="0" tIns="0" rIns="0" bIns="0" rtlCol="0" anchor="t"/>
          <a:lstStyle/>
          <a:p>
            <a:pPr marL="0" indent="0" algn="l">
              <a:lnSpc>
                <a:spcPts val="2750"/>
              </a:lnSpc>
              <a:buNone/>
            </a:pPr>
            <a:r>
              <a:rPr lang="en-US" sz="25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Đáp án và bảo mật</a:t>
            </a:r>
            <a:endParaRPr lang="en-US" sz="2500" b="1" dirty="0">
              <a:latin typeface="Times New Roman" panose="02020603050405020304" pitchFamily="18" charset="0"/>
              <a:cs typeface="Times New Roman" panose="02020603050405020304" pitchFamily="18" charset="0"/>
            </a:endParaRPr>
          </a:p>
        </p:txBody>
      </p:sp>
      <p:sp>
        <p:nvSpPr>
          <p:cNvPr id="8" name="Text 4"/>
          <p:cNvSpPr/>
          <p:nvPr/>
        </p:nvSpPr>
        <p:spPr>
          <a:xfrm>
            <a:off x="4125278" y="4544854"/>
            <a:ext cx="3048119" cy="1451610"/>
          </a:xfrm>
          <a:prstGeom prst="rect">
            <a:avLst/>
          </a:prstGeom>
          <a:noFill/>
          <a:ln/>
        </p:spPr>
        <p:txBody>
          <a:bodyPr wrap="square" lIns="0" tIns="0" rIns="0" bIns="0" rtlCol="0" anchor="t"/>
          <a:lstStyle/>
          <a:p>
            <a:pPr marL="0" indent="0" algn="just">
              <a:lnSpc>
                <a:spcPts val="2850"/>
              </a:lnSpc>
              <a:buNone/>
            </a:pP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Mỗi đề kiểm tra phải có đáp án và thang điểm chi tiết, được niêm phong và bảo mật chặt chẽ.</a:t>
            </a:r>
            <a:endParaRPr lang="en-US" sz="2000" dirty="0">
              <a:latin typeface="Times New Roman" panose="02020603050405020304" pitchFamily="18" charset="0"/>
              <a:cs typeface="Times New Roman" panose="02020603050405020304" pitchFamily="18" charset="0"/>
            </a:endParaRPr>
          </a:p>
        </p:txBody>
      </p:sp>
      <p:pic>
        <p:nvPicPr>
          <p:cNvPr id="9" name="Image 2" descr="preencoded.png"/>
          <p:cNvPicPr>
            <a:picLocks noChangeAspect="1"/>
          </p:cNvPicPr>
          <p:nvPr/>
        </p:nvPicPr>
        <p:blipFill>
          <a:blip r:embed="rId5"/>
          <a:stretch>
            <a:fillRect/>
          </a:stretch>
        </p:blipFill>
        <p:spPr>
          <a:xfrm>
            <a:off x="7456884" y="1943814"/>
            <a:ext cx="3048119" cy="1883807"/>
          </a:xfrm>
          <a:prstGeom prst="rect">
            <a:avLst/>
          </a:prstGeom>
        </p:spPr>
      </p:pic>
      <p:sp>
        <p:nvSpPr>
          <p:cNvPr id="10" name="Text 5"/>
          <p:cNvSpPr/>
          <p:nvPr/>
        </p:nvSpPr>
        <p:spPr>
          <a:xfrm>
            <a:off x="7456884" y="4054435"/>
            <a:ext cx="2835235" cy="354330"/>
          </a:xfrm>
          <a:prstGeom prst="rect">
            <a:avLst/>
          </a:prstGeom>
          <a:noFill/>
          <a:ln/>
        </p:spPr>
        <p:txBody>
          <a:bodyPr wrap="none" lIns="0" tIns="0" rIns="0" bIns="0" rtlCol="0" anchor="t"/>
          <a:lstStyle/>
          <a:p>
            <a:pPr marL="0" indent="0" algn="l">
              <a:lnSpc>
                <a:spcPts val="2750"/>
              </a:lnSpc>
              <a:buNone/>
            </a:pPr>
            <a:r>
              <a:rPr lang="en-US" sz="25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Hình thức ra đề</a:t>
            </a:r>
            <a:endParaRPr lang="en-US" sz="2500" b="1" dirty="0">
              <a:latin typeface="Times New Roman" panose="02020603050405020304" pitchFamily="18" charset="0"/>
              <a:cs typeface="Times New Roman" panose="02020603050405020304" pitchFamily="18" charset="0"/>
            </a:endParaRPr>
          </a:p>
        </p:txBody>
      </p:sp>
      <p:sp>
        <p:nvSpPr>
          <p:cNvPr id="11" name="Text 6"/>
          <p:cNvSpPr/>
          <p:nvPr/>
        </p:nvSpPr>
        <p:spPr>
          <a:xfrm>
            <a:off x="7456884" y="4544854"/>
            <a:ext cx="3048119" cy="1814513"/>
          </a:xfrm>
          <a:prstGeom prst="rect">
            <a:avLst/>
          </a:prstGeom>
          <a:noFill/>
          <a:ln/>
        </p:spPr>
        <p:txBody>
          <a:bodyPr wrap="square" lIns="0" tIns="0" rIns="0" bIns="0" rtlCol="0" anchor="t"/>
          <a:lstStyle/>
          <a:p>
            <a:pPr marL="0" indent="0" algn="just">
              <a:lnSpc>
                <a:spcPts val="2850"/>
              </a:lnSpc>
              <a:buNone/>
            </a:pP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Hình thức kiểm tra có thể là trắc nghiệm hoặc tự luận (thi viết), phù hợp với nội dung kiến thức cần đánh giá.</a:t>
            </a:r>
            <a:endParaRPr lang="en-US" sz="2000" dirty="0">
              <a:latin typeface="Times New Roman" panose="02020603050405020304" pitchFamily="18" charset="0"/>
              <a:cs typeface="Times New Roman" panose="02020603050405020304" pitchFamily="18" charset="0"/>
            </a:endParaRPr>
          </a:p>
        </p:txBody>
      </p:sp>
      <p:pic>
        <p:nvPicPr>
          <p:cNvPr id="12" name="Image 3" descr="preencoded.png"/>
          <p:cNvPicPr>
            <a:picLocks noChangeAspect="1"/>
          </p:cNvPicPr>
          <p:nvPr/>
        </p:nvPicPr>
        <p:blipFill>
          <a:blip r:embed="rId6"/>
          <a:stretch>
            <a:fillRect/>
          </a:stretch>
        </p:blipFill>
        <p:spPr>
          <a:xfrm>
            <a:off x="10788491" y="1943814"/>
            <a:ext cx="3048119" cy="1883807"/>
          </a:xfrm>
          <a:prstGeom prst="rect">
            <a:avLst/>
          </a:prstGeom>
        </p:spPr>
      </p:pic>
      <p:sp>
        <p:nvSpPr>
          <p:cNvPr id="13" name="Text 7"/>
          <p:cNvSpPr/>
          <p:nvPr/>
        </p:nvSpPr>
        <p:spPr>
          <a:xfrm>
            <a:off x="10788491" y="4054435"/>
            <a:ext cx="2835235" cy="354330"/>
          </a:xfrm>
          <a:prstGeom prst="rect">
            <a:avLst/>
          </a:prstGeom>
          <a:noFill/>
          <a:ln/>
        </p:spPr>
        <p:txBody>
          <a:bodyPr wrap="none" lIns="0" tIns="0" rIns="0" bIns="0" rtlCol="0" anchor="t"/>
          <a:lstStyle/>
          <a:p>
            <a:pPr marL="0" indent="0" algn="l">
              <a:lnSpc>
                <a:spcPts val="2750"/>
              </a:lnSpc>
              <a:buNone/>
            </a:pPr>
            <a:r>
              <a:rPr lang="en-US" sz="25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Số lượng đề kiểm tra</a:t>
            </a:r>
            <a:endParaRPr lang="en-US" sz="2500" b="1" dirty="0">
              <a:latin typeface="Times New Roman" panose="02020603050405020304" pitchFamily="18" charset="0"/>
              <a:cs typeface="Times New Roman" panose="02020603050405020304" pitchFamily="18" charset="0"/>
            </a:endParaRPr>
          </a:p>
        </p:txBody>
      </p:sp>
      <p:sp>
        <p:nvSpPr>
          <p:cNvPr id="14" name="Text 8"/>
          <p:cNvSpPr/>
          <p:nvPr/>
        </p:nvSpPr>
        <p:spPr>
          <a:xfrm>
            <a:off x="10788491" y="4544854"/>
            <a:ext cx="3048119" cy="2564863"/>
          </a:xfrm>
          <a:prstGeom prst="rect">
            <a:avLst/>
          </a:prstGeom>
          <a:noFill/>
          <a:ln/>
        </p:spPr>
        <p:txBody>
          <a:bodyPr wrap="square" lIns="0" tIns="0" rIns="0" bIns="0" rtlCol="0" anchor="t"/>
          <a:lstStyle/>
          <a:p>
            <a:pPr marL="0" indent="0" algn="just">
              <a:lnSpc>
                <a:spcPts val="2850"/>
              </a:lnSpc>
              <a:buNone/>
            </a:pP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Kiểm tra tự luận yêu cầu tối thiểu 2 đề chính thức và 1 đề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dự</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phòng</a:t>
            </a:r>
            <a:r>
              <a:rPr lang="vi-VN" sz="2000" dirty="0">
                <a:solidFill>
                  <a:srgbClr val="2C2926"/>
                </a:solidFill>
                <a:latin typeface="Times New Roman" panose="02020603050405020304" pitchFamily="18" charset="0"/>
                <a:ea typeface="Inter" pitchFamily="34" charset="-122"/>
                <a:cs typeface="Times New Roman" panose="02020603050405020304" pitchFamily="18" charset="0"/>
              </a:rPr>
              <a:t>;</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Đối với kiểm tra trắc nghiệm, </a:t>
            </a:r>
            <a:r>
              <a:rPr lang="vi-VN" sz="2000" dirty="0">
                <a:solidFill>
                  <a:srgbClr val="2C2926"/>
                </a:solidFill>
                <a:latin typeface="Times New Roman" panose="02020603050405020304" pitchFamily="18" charset="0"/>
                <a:ea typeface="Inter" pitchFamily="34" charset="-122"/>
                <a:cs typeface="Times New Roman" panose="02020603050405020304" pitchFamily="18" charset="0"/>
              </a:rPr>
              <a:t>cần xây dựng ngân hàng câu hỏi, tùy thuộc số lượng thí sinh để chuẩn bị số lượng đề thi phù hợp</a:t>
            </a:r>
            <a:endParaRPr lang="en-US" sz="2000" dirty="0">
              <a:latin typeface="Times New Roman" panose="02020603050405020304" pitchFamily="18" charset="0"/>
              <a:cs typeface="Times New Roman" panose="02020603050405020304" pitchFamily="18" charset="0"/>
            </a:endParaRPr>
          </a:p>
        </p:txBody>
      </p:sp>
      <p:sp>
        <p:nvSpPr>
          <p:cNvPr id="15" name="Text 0">
            <a:extLst>
              <a:ext uri="{FF2B5EF4-FFF2-40B4-BE49-F238E27FC236}">
                <a16:creationId xmlns:a16="http://schemas.microsoft.com/office/drawing/2014/main" id="{7C2135E6-BA00-406F-AFD9-7D3565BA63FE}"/>
              </a:ext>
            </a:extLst>
          </p:cNvPr>
          <p:cNvSpPr/>
          <p:nvPr/>
        </p:nvSpPr>
        <p:spPr>
          <a:xfrm>
            <a:off x="464707" y="187861"/>
            <a:ext cx="13489769" cy="853309"/>
          </a:xfrm>
          <a:prstGeom prst="rect">
            <a:avLst/>
          </a:prstGeom>
          <a:solidFill>
            <a:schemeClr val="accent2">
              <a:lumMod val="60000"/>
              <a:lumOff val="40000"/>
            </a:schemeClr>
          </a:solidFill>
          <a:ln/>
        </p:spPr>
        <p:txBody>
          <a:bodyPr wrap="square" lIns="0" tIns="0" rIns="0" bIns="0" rtlCol="0" anchor="t"/>
          <a:lstStyle/>
          <a:p>
            <a:pPr marL="0" indent="0" algn="ctr">
              <a:lnSpc>
                <a:spcPts val="5550"/>
              </a:lnSpc>
              <a:buNone/>
            </a:pPr>
            <a:r>
              <a:rPr lang="en-US" sz="4000" b="1" dirty="0">
                <a:solidFill>
                  <a:srgbClr val="2C2926"/>
                </a:solidFill>
                <a:latin typeface="Times New Roman" panose="02020603050405020304" pitchFamily="18" charset="0"/>
                <a:cs typeface="Times New Roman" panose="02020603050405020304" pitchFamily="18" charset="0"/>
              </a:rPr>
              <a:t>ĐỀ KIỂM TRA </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2641043" y="749022"/>
            <a:ext cx="9861011" cy="673418"/>
          </a:xfrm>
          <a:prstGeom prst="rect">
            <a:avLst/>
          </a:prstGeom>
          <a:solidFill>
            <a:schemeClr val="accent2"/>
          </a:solidFill>
          <a:ln/>
        </p:spPr>
        <p:txBody>
          <a:bodyPr wrap="none" lIns="0" tIns="0" rIns="0" bIns="0" rtlCol="0" anchor="t"/>
          <a:lstStyle/>
          <a:p>
            <a:pPr marL="0" indent="0" algn="ctr">
              <a:lnSpc>
                <a:spcPts val="5300"/>
              </a:lnSpc>
              <a:buNone/>
            </a:pPr>
            <a:r>
              <a:rPr lang="en-US" sz="40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QUY TRÌNH TỔ CHỨC BUỔI KIỂM TRA</a:t>
            </a:r>
            <a:endParaRPr lang="en-US" sz="4000" b="1" dirty="0">
              <a:latin typeface="Times New Roman" panose="02020603050405020304" pitchFamily="18" charset="0"/>
              <a:cs typeface="Times New Roman" panose="02020603050405020304" pitchFamily="18" charset="0"/>
            </a:endParaRPr>
          </a:p>
        </p:txBody>
      </p:sp>
      <p:sp>
        <p:nvSpPr>
          <p:cNvPr id="3" name="Text 1"/>
          <p:cNvSpPr/>
          <p:nvPr/>
        </p:nvSpPr>
        <p:spPr>
          <a:xfrm>
            <a:off x="793790" y="1745575"/>
            <a:ext cx="13042821" cy="807958"/>
          </a:xfrm>
          <a:prstGeom prst="rect">
            <a:avLst/>
          </a:prstGeom>
          <a:noFill/>
          <a:ln/>
        </p:spPr>
        <p:txBody>
          <a:bodyPr wrap="square" lIns="0" tIns="0" rIns="0" bIns="0" rtlCol="0" anchor="t"/>
          <a:lstStyle/>
          <a:p>
            <a:pPr marL="0" indent="0" algn="ctr">
              <a:lnSpc>
                <a:spcPts val="3150"/>
              </a:lnSpc>
              <a:buNone/>
            </a:pPr>
            <a:r>
              <a:rPr lang="en-US" sz="2500"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(Có thể tách hoặc kết hợp kiểm tra kiến thức pháp luật về </a:t>
            </a:r>
            <a:r>
              <a:rPr lang="en-US" sz="2500" dirty="0" err="1">
                <a:solidFill>
                  <a:srgbClr val="2C2926"/>
                </a:solidFill>
                <a:latin typeface="Times New Roman" panose="02020603050405020304" pitchFamily="18" charset="0"/>
                <a:ea typeface="Bricolage Grotesque Semi Bold" pitchFamily="34" charset="-122"/>
                <a:cs typeface="Times New Roman" panose="02020603050405020304" pitchFamily="18" charset="0"/>
              </a:rPr>
              <a:t>bhđc</a:t>
            </a:r>
            <a:r>
              <a:rPr lang="en-US" sz="2500"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 </a:t>
            </a:r>
            <a:r>
              <a:rPr lang="en-US" sz="2500" dirty="0" err="1">
                <a:solidFill>
                  <a:srgbClr val="2C2926"/>
                </a:solidFill>
                <a:latin typeface="Times New Roman" panose="02020603050405020304" pitchFamily="18" charset="0"/>
                <a:ea typeface="Bricolage Grotesque Semi Bold" pitchFamily="34" charset="-122"/>
                <a:cs typeface="Times New Roman" panose="02020603050405020304" pitchFamily="18" charset="0"/>
              </a:rPr>
              <a:t>và</a:t>
            </a:r>
            <a:r>
              <a:rPr lang="en-US" sz="2500"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 đầu mối tại địa </a:t>
            </a:r>
            <a:r>
              <a:rPr lang="en-US" sz="2500" dirty="0" err="1">
                <a:solidFill>
                  <a:srgbClr val="2C2926"/>
                </a:solidFill>
                <a:latin typeface="Times New Roman" panose="02020603050405020304" pitchFamily="18" charset="0"/>
                <a:ea typeface="Bricolage Grotesque Semi Bold" pitchFamily="34" charset="-122"/>
                <a:cs typeface="Times New Roman" panose="02020603050405020304" pitchFamily="18" charset="0"/>
              </a:rPr>
              <a:t>phương</a:t>
            </a:r>
            <a:r>
              <a:rPr lang="en-US" sz="2500"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p:txBody>
      </p:sp>
      <p:sp>
        <p:nvSpPr>
          <p:cNvPr id="4" name="Shape 2"/>
          <p:cNvSpPr/>
          <p:nvPr/>
        </p:nvSpPr>
        <p:spPr>
          <a:xfrm>
            <a:off x="901422" y="3390152"/>
            <a:ext cx="1304211" cy="767358"/>
          </a:xfrm>
          <a:prstGeom prst="roundRect">
            <a:avLst>
              <a:gd name="adj" fmla="val 11794"/>
            </a:avLst>
          </a:prstGeom>
          <a:solidFill>
            <a:schemeClr val="accent5">
              <a:lumMod val="40000"/>
              <a:lumOff val="60000"/>
            </a:schemeClr>
          </a:solidFill>
          <a:ln w="7620">
            <a:solidFill>
              <a:srgbClr val="F44444"/>
            </a:solidFill>
            <a:prstDash val="solid"/>
          </a:ln>
        </p:spPr>
        <p:txBody>
          <a:bodyPr/>
          <a:lstStyle/>
          <a:p>
            <a:endParaRPr lang="en-US"/>
          </a:p>
        </p:txBody>
      </p:sp>
      <p:sp>
        <p:nvSpPr>
          <p:cNvPr id="5" name="Text 3"/>
          <p:cNvSpPr/>
          <p:nvPr/>
        </p:nvSpPr>
        <p:spPr>
          <a:xfrm>
            <a:off x="1294328" y="3070979"/>
            <a:ext cx="303014" cy="378738"/>
          </a:xfrm>
          <a:prstGeom prst="rect">
            <a:avLst/>
          </a:prstGeom>
          <a:noFill/>
          <a:ln/>
        </p:spPr>
        <p:txBody>
          <a:bodyPr wrap="none" lIns="0" tIns="0" rIns="0" bIns="0" rtlCol="0" anchor="t"/>
          <a:lstStyle/>
          <a:p>
            <a:pPr marL="0" indent="0" algn="ctr">
              <a:lnSpc>
                <a:spcPts val="3800"/>
              </a:lnSpc>
              <a:buNone/>
            </a:pPr>
            <a:endParaRPr lang="en-US" sz="2350" dirty="0">
              <a:solidFill>
                <a:srgbClr val="2C2926"/>
              </a:solidFill>
              <a:latin typeface="Bricolage Grotesque Semi Bold" pitchFamily="34" charset="0"/>
              <a:ea typeface="Bricolage Grotesque Semi Bold" pitchFamily="34" charset="-122"/>
              <a:cs typeface="Bricolage Grotesque Semi Bold" pitchFamily="34" charset="-120"/>
            </a:endParaRPr>
          </a:p>
          <a:p>
            <a:pPr marL="0" indent="0" algn="ctr">
              <a:lnSpc>
                <a:spcPts val="3800"/>
              </a:lnSpc>
              <a:buNone/>
            </a:pPr>
            <a:endParaRPr lang="en-US" sz="2350" dirty="0"/>
          </a:p>
        </p:txBody>
      </p:sp>
      <p:sp>
        <p:nvSpPr>
          <p:cNvPr id="6" name="Text 4"/>
          <p:cNvSpPr/>
          <p:nvPr/>
        </p:nvSpPr>
        <p:spPr>
          <a:xfrm>
            <a:off x="3272359" y="3501281"/>
            <a:ext cx="4446151" cy="336590"/>
          </a:xfrm>
          <a:prstGeom prst="rect">
            <a:avLst/>
          </a:prstGeom>
          <a:noFill/>
          <a:ln/>
        </p:spPr>
        <p:txBody>
          <a:bodyPr wrap="none" lIns="0" tIns="0" rIns="0" bIns="0" rtlCol="0" anchor="t"/>
          <a:lstStyle/>
          <a:p>
            <a:pPr marL="0" indent="0" algn="l">
              <a:lnSpc>
                <a:spcPts val="2650"/>
              </a:lnSpc>
              <a:buNone/>
            </a:pPr>
            <a:r>
              <a:rPr lang="en-US" sz="2400"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Xác định tình trạng đề niêm phong</a:t>
            </a:r>
            <a:endParaRPr lang="en-US" sz="2400" dirty="0">
              <a:latin typeface="Times New Roman" panose="02020603050405020304" pitchFamily="18" charset="0"/>
              <a:cs typeface="Times New Roman" panose="02020603050405020304" pitchFamily="18" charset="0"/>
            </a:endParaRPr>
          </a:p>
        </p:txBody>
      </p:sp>
      <p:sp>
        <p:nvSpPr>
          <p:cNvPr id="7" name="Shape 5"/>
          <p:cNvSpPr/>
          <p:nvPr/>
        </p:nvSpPr>
        <p:spPr>
          <a:xfrm>
            <a:off x="2131675" y="2934231"/>
            <a:ext cx="11523345" cy="15240"/>
          </a:xfrm>
          <a:prstGeom prst="roundRect">
            <a:avLst>
              <a:gd name="adj" fmla="val 593860"/>
            </a:avLst>
          </a:prstGeom>
          <a:solidFill>
            <a:srgbClr val="F44444"/>
          </a:solidFill>
          <a:ln/>
        </p:spPr>
        <p:txBody>
          <a:bodyPr/>
          <a:lstStyle/>
          <a:p>
            <a:endParaRPr lang="en-US"/>
          </a:p>
        </p:txBody>
      </p:sp>
      <p:sp>
        <p:nvSpPr>
          <p:cNvPr id="8" name="Shape 6"/>
          <p:cNvSpPr/>
          <p:nvPr/>
        </p:nvSpPr>
        <p:spPr>
          <a:xfrm>
            <a:off x="793790" y="4412119"/>
            <a:ext cx="2608540" cy="767358"/>
          </a:xfrm>
          <a:prstGeom prst="roundRect">
            <a:avLst>
              <a:gd name="adj" fmla="val 11794"/>
            </a:avLst>
          </a:prstGeom>
          <a:solidFill>
            <a:schemeClr val="accent4">
              <a:lumMod val="20000"/>
              <a:lumOff val="80000"/>
            </a:schemeClr>
          </a:solidFill>
          <a:ln w="7620">
            <a:solidFill>
              <a:srgbClr val="F44444"/>
            </a:solidFill>
            <a:prstDash val="solid"/>
          </a:ln>
        </p:spPr>
        <p:txBody>
          <a:bodyPr/>
          <a:lstStyle/>
          <a:p>
            <a:endParaRPr lang="en-US"/>
          </a:p>
        </p:txBody>
      </p:sp>
      <p:sp>
        <p:nvSpPr>
          <p:cNvPr id="9" name="Text 7"/>
          <p:cNvSpPr/>
          <p:nvPr/>
        </p:nvSpPr>
        <p:spPr>
          <a:xfrm>
            <a:off x="1597342" y="3554884"/>
            <a:ext cx="303014" cy="378738"/>
          </a:xfrm>
          <a:prstGeom prst="rect">
            <a:avLst/>
          </a:prstGeom>
          <a:noFill/>
          <a:ln/>
        </p:spPr>
        <p:txBody>
          <a:bodyPr wrap="none" lIns="0" tIns="0" rIns="0" bIns="0" rtlCol="0" anchor="t"/>
          <a:lstStyle/>
          <a:p>
            <a:pPr marL="0" indent="0" algn="ctr">
              <a:lnSpc>
                <a:spcPts val="3800"/>
              </a:lnSpc>
              <a:buNone/>
            </a:pPr>
            <a:r>
              <a:rPr lang="en-US" sz="2350" dirty="0">
                <a:solidFill>
                  <a:srgbClr val="2C2926"/>
                </a:solidFill>
                <a:latin typeface="Bricolage Grotesque Semi Bold" pitchFamily="34" charset="0"/>
                <a:ea typeface="Bricolage Grotesque Semi Bold" pitchFamily="34" charset="-122"/>
                <a:cs typeface="Bricolage Grotesque Semi Bold" pitchFamily="34" charset="-120"/>
              </a:rPr>
              <a:t>2</a:t>
            </a:r>
            <a:endParaRPr lang="en-US" sz="2350" dirty="0"/>
          </a:p>
        </p:txBody>
      </p:sp>
      <p:sp>
        <p:nvSpPr>
          <p:cNvPr id="10" name="Text 8"/>
          <p:cNvSpPr/>
          <p:nvPr/>
        </p:nvSpPr>
        <p:spPr>
          <a:xfrm>
            <a:off x="3703617" y="4468672"/>
            <a:ext cx="2005846" cy="336590"/>
          </a:xfrm>
          <a:prstGeom prst="rect">
            <a:avLst/>
          </a:prstGeom>
          <a:noFill/>
          <a:ln/>
        </p:spPr>
        <p:txBody>
          <a:bodyPr wrap="none" lIns="0" tIns="0" rIns="0" bIns="0" rtlCol="0" anchor="t"/>
          <a:lstStyle/>
          <a:p>
            <a:pPr marL="0" indent="0" algn="l">
              <a:lnSpc>
                <a:spcPts val="2650"/>
              </a:lnSpc>
              <a:buNone/>
            </a:pPr>
            <a:r>
              <a:rPr lang="en-US" sz="2400"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Thí sinh làm bài</a:t>
            </a:r>
            <a:endParaRPr lang="en-US" sz="2400" dirty="0">
              <a:latin typeface="Times New Roman" panose="02020603050405020304" pitchFamily="18" charset="0"/>
              <a:cs typeface="Times New Roman" panose="02020603050405020304" pitchFamily="18" charset="0"/>
            </a:endParaRPr>
          </a:p>
        </p:txBody>
      </p:sp>
      <p:sp>
        <p:nvSpPr>
          <p:cNvPr id="11" name="Shape 9"/>
          <p:cNvSpPr/>
          <p:nvPr/>
        </p:nvSpPr>
        <p:spPr>
          <a:xfrm>
            <a:off x="3489468" y="4959021"/>
            <a:ext cx="10219015" cy="15240"/>
          </a:xfrm>
          <a:prstGeom prst="roundRect">
            <a:avLst>
              <a:gd name="adj" fmla="val 593860"/>
            </a:avLst>
          </a:prstGeom>
          <a:solidFill>
            <a:srgbClr val="F44444"/>
          </a:solidFill>
          <a:ln/>
        </p:spPr>
        <p:txBody>
          <a:bodyPr/>
          <a:lstStyle/>
          <a:p>
            <a:endParaRPr lang="en-US"/>
          </a:p>
        </p:txBody>
      </p:sp>
      <p:sp>
        <p:nvSpPr>
          <p:cNvPr id="12" name="Shape 10"/>
          <p:cNvSpPr/>
          <p:nvPr/>
        </p:nvSpPr>
        <p:spPr>
          <a:xfrm>
            <a:off x="707886" y="5368610"/>
            <a:ext cx="3912751" cy="767358"/>
          </a:xfrm>
          <a:prstGeom prst="roundRect">
            <a:avLst>
              <a:gd name="adj" fmla="val 11794"/>
            </a:avLst>
          </a:prstGeom>
          <a:solidFill>
            <a:schemeClr val="accent2">
              <a:lumMod val="60000"/>
              <a:lumOff val="40000"/>
            </a:schemeClr>
          </a:solidFill>
          <a:ln w="7620">
            <a:solidFill>
              <a:srgbClr val="F44444"/>
            </a:solidFill>
            <a:prstDash val="solid"/>
          </a:ln>
        </p:spPr>
        <p:txBody>
          <a:bodyPr/>
          <a:lstStyle/>
          <a:p>
            <a:endParaRPr lang="en-US"/>
          </a:p>
        </p:txBody>
      </p:sp>
      <p:sp>
        <p:nvSpPr>
          <p:cNvPr id="13" name="Text 11"/>
          <p:cNvSpPr/>
          <p:nvPr/>
        </p:nvSpPr>
        <p:spPr>
          <a:xfrm>
            <a:off x="2285065" y="4600108"/>
            <a:ext cx="303014" cy="378738"/>
          </a:xfrm>
          <a:prstGeom prst="rect">
            <a:avLst/>
          </a:prstGeom>
          <a:noFill/>
          <a:ln/>
        </p:spPr>
        <p:txBody>
          <a:bodyPr wrap="none" lIns="0" tIns="0" rIns="0" bIns="0" rtlCol="0" anchor="t"/>
          <a:lstStyle/>
          <a:p>
            <a:pPr marL="0" indent="0" algn="ctr">
              <a:lnSpc>
                <a:spcPts val="3800"/>
              </a:lnSpc>
              <a:buNone/>
            </a:pPr>
            <a:r>
              <a:rPr lang="en-US" sz="2350" dirty="0">
                <a:solidFill>
                  <a:srgbClr val="2C2926"/>
                </a:solidFill>
                <a:latin typeface="Bricolage Grotesque Semi Bold" pitchFamily="34" charset="0"/>
                <a:ea typeface="Bricolage Grotesque Semi Bold" pitchFamily="34" charset="-122"/>
                <a:cs typeface="Bricolage Grotesque Semi Bold" pitchFamily="34" charset="-120"/>
              </a:rPr>
              <a:t>3</a:t>
            </a:r>
            <a:endParaRPr lang="en-US" sz="2350" dirty="0"/>
          </a:p>
        </p:txBody>
      </p:sp>
      <p:sp>
        <p:nvSpPr>
          <p:cNvPr id="14" name="Text 12"/>
          <p:cNvSpPr/>
          <p:nvPr/>
        </p:nvSpPr>
        <p:spPr>
          <a:xfrm>
            <a:off x="5066645" y="5269474"/>
            <a:ext cx="2028230" cy="336590"/>
          </a:xfrm>
          <a:prstGeom prst="rect">
            <a:avLst/>
          </a:prstGeom>
          <a:noFill/>
          <a:ln/>
        </p:spPr>
        <p:txBody>
          <a:bodyPr wrap="none" lIns="0" tIns="0" rIns="0" bIns="0" rtlCol="0" anchor="t"/>
          <a:lstStyle/>
          <a:p>
            <a:pPr marL="0" indent="0" algn="l">
              <a:lnSpc>
                <a:spcPts val="2650"/>
              </a:lnSpc>
              <a:buNone/>
            </a:pPr>
            <a:r>
              <a:rPr lang="en-US" sz="2400"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Thí sinh nộp bài</a:t>
            </a:r>
            <a:endParaRPr lang="en-US" sz="2400" dirty="0">
              <a:latin typeface="Times New Roman" panose="02020603050405020304" pitchFamily="18" charset="0"/>
              <a:cs typeface="Times New Roman" panose="02020603050405020304" pitchFamily="18" charset="0"/>
            </a:endParaRPr>
          </a:p>
        </p:txBody>
      </p:sp>
      <p:sp>
        <p:nvSpPr>
          <p:cNvPr id="15" name="Shape 13"/>
          <p:cNvSpPr/>
          <p:nvPr/>
        </p:nvSpPr>
        <p:spPr>
          <a:xfrm>
            <a:off x="4793678" y="5752289"/>
            <a:ext cx="8914805" cy="15240"/>
          </a:xfrm>
          <a:prstGeom prst="roundRect">
            <a:avLst>
              <a:gd name="adj" fmla="val 593860"/>
            </a:avLst>
          </a:prstGeom>
          <a:solidFill>
            <a:srgbClr val="F44444"/>
          </a:solidFill>
          <a:ln/>
        </p:spPr>
        <p:txBody>
          <a:bodyPr/>
          <a:lstStyle/>
          <a:p>
            <a:endParaRPr lang="en-US"/>
          </a:p>
        </p:txBody>
      </p:sp>
      <p:sp>
        <p:nvSpPr>
          <p:cNvPr id="16" name="Shape 14"/>
          <p:cNvSpPr/>
          <p:nvPr/>
        </p:nvSpPr>
        <p:spPr>
          <a:xfrm>
            <a:off x="663819" y="6261507"/>
            <a:ext cx="5217081" cy="767358"/>
          </a:xfrm>
          <a:prstGeom prst="roundRect">
            <a:avLst>
              <a:gd name="adj" fmla="val 11794"/>
            </a:avLst>
          </a:prstGeom>
          <a:solidFill>
            <a:schemeClr val="accent6">
              <a:lumMod val="60000"/>
              <a:lumOff val="40000"/>
            </a:schemeClr>
          </a:solidFill>
          <a:ln w="7620">
            <a:solidFill>
              <a:srgbClr val="F44444"/>
            </a:solidFill>
            <a:prstDash val="solid"/>
          </a:ln>
        </p:spPr>
        <p:txBody>
          <a:bodyPr/>
          <a:lstStyle/>
          <a:p>
            <a:endParaRPr lang="en-US"/>
          </a:p>
        </p:txBody>
      </p:sp>
      <p:sp>
        <p:nvSpPr>
          <p:cNvPr id="17" name="Text 15"/>
          <p:cNvSpPr/>
          <p:nvPr/>
        </p:nvSpPr>
        <p:spPr>
          <a:xfrm>
            <a:off x="2980019" y="5495525"/>
            <a:ext cx="303014" cy="378738"/>
          </a:xfrm>
          <a:prstGeom prst="rect">
            <a:avLst/>
          </a:prstGeom>
          <a:noFill/>
          <a:ln/>
        </p:spPr>
        <p:txBody>
          <a:bodyPr wrap="none" lIns="0" tIns="0" rIns="0" bIns="0" rtlCol="0" anchor="t"/>
          <a:lstStyle/>
          <a:p>
            <a:pPr marL="0" indent="0" algn="ctr">
              <a:lnSpc>
                <a:spcPts val="3800"/>
              </a:lnSpc>
              <a:buNone/>
            </a:pPr>
            <a:r>
              <a:rPr lang="en-US" sz="2350" dirty="0">
                <a:solidFill>
                  <a:srgbClr val="2C2926"/>
                </a:solidFill>
                <a:latin typeface="Bricolage Grotesque Semi Bold" pitchFamily="34" charset="0"/>
                <a:ea typeface="Bricolage Grotesque Semi Bold" pitchFamily="34" charset="-122"/>
                <a:cs typeface="Bricolage Grotesque Semi Bold" pitchFamily="34" charset="-120"/>
              </a:rPr>
              <a:t>4</a:t>
            </a:r>
            <a:endParaRPr lang="en-US" sz="2350" dirty="0"/>
          </a:p>
        </p:txBody>
      </p:sp>
      <p:sp>
        <p:nvSpPr>
          <p:cNvPr id="18" name="Text 16"/>
          <p:cNvSpPr/>
          <p:nvPr/>
        </p:nvSpPr>
        <p:spPr>
          <a:xfrm>
            <a:off x="6080760" y="6274638"/>
            <a:ext cx="5077420" cy="336590"/>
          </a:xfrm>
          <a:prstGeom prst="rect">
            <a:avLst/>
          </a:prstGeom>
          <a:noFill/>
          <a:ln/>
        </p:spPr>
        <p:txBody>
          <a:bodyPr wrap="none" lIns="0" tIns="0" rIns="0" bIns="0" rtlCol="0" anchor="t"/>
          <a:lstStyle/>
          <a:p>
            <a:pPr marL="0" indent="0" algn="l">
              <a:lnSpc>
                <a:spcPts val="2650"/>
              </a:lnSpc>
              <a:buNone/>
            </a:pPr>
            <a:r>
              <a:rPr lang="en-US" sz="2400"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Giám </a:t>
            </a:r>
            <a:r>
              <a:rPr lang="en-US" sz="2400" dirty="0" err="1">
                <a:solidFill>
                  <a:srgbClr val="2C2926"/>
                </a:solidFill>
                <a:latin typeface="Times New Roman" panose="02020603050405020304" pitchFamily="18" charset="0"/>
                <a:ea typeface="Bricolage Grotesque Semi Bold" pitchFamily="34" charset="-122"/>
                <a:cs typeface="Times New Roman" panose="02020603050405020304" pitchFamily="18" charset="0"/>
              </a:rPr>
              <a:t>thị</a:t>
            </a:r>
            <a:r>
              <a:rPr lang="en-US" sz="2400"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 </a:t>
            </a:r>
            <a:r>
              <a:rPr lang="vi-VN" sz="2400"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bàn giao bài thi </a:t>
            </a:r>
            <a:r>
              <a:rPr lang="en-US" sz="2400" dirty="0" err="1">
                <a:solidFill>
                  <a:srgbClr val="2C2926"/>
                </a:solidFill>
                <a:latin typeface="Times New Roman" panose="02020603050405020304" pitchFamily="18" charset="0"/>
                <a:ea typeface="Bricolage Grotesque Semi Bold" pitchFamily="34" charset="-122"/>
                <a:cs typeface="Times New Roman" panose="02020603050405020304" pitchFamily="18" charset="0"/>
              </a:rPr>
              <a:t>cho</a:t>
            </a:r>
            <a:r>
              <a:rPr lang="en-US" sz="2400"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 Trưởng ban Coi thi</a:t>
            </a:r>
            <a:endParaRPr lang="en-US" sz="2400" dirty="0">
              <a:latin typeface="Times New Roman" panose="02020603050405020304" pitchFamily="18" charset="0"/>
              <a:cs typeface="Times New Roman" panose="02020603050405020304" pitchFamily="18" charset="0"/>
            </a:endParaRPr>
          </a:p>
        </p:txBody>
      </p:sp>
      <p:sp>
        <p:nvSpPr>
          <p:cNvPr id="19" name="Shape 17"/>
          <p:cNvSpPr/>
          <p:nvPr/>
        </p:nvSpPr>
        <p:spPr>
          <a:xfrm>
            <a:off x="5880900" y="6759803"/>
            <a:ext cx="7610475" cy="15240"/>
          </a:xfrm>
          <a:prstGeom prst="roundRect">
            <a:avLst>
              <a:gd name="adj" fmla="val 593860"/>
            </a:avLst>
          </a:prstGeom>
          <a:solidFill>
            <a:srgbClr val="F44444"/>
          </a:solidFill>
          <a:ln/>
        </p:spPr>
        <p:txBody>
          <a:bodyPr/>
          <a:lstStyle/>
          <a:p>
            <a:endParaRPr lang="en-US"/>
          </a:p>
        </p:txBody>
      </p:sp>
      <p:sp>
        <p:nvSpPr>
          <p:cNvPr id="20" name="Shape 18"/>
          <p:cNvSpPr/>
          <p:nvPr/>
        </p:nvSpPr>
        <p:spPr>
          <a:xfrm>
            <a:off x="642283" y="7197864"/>
            <a:ext cx="6521410" cy="673179"/>
          </a:xfrm>
          <a:prstGeom prst="roundRect">
            <a:avLst>
              <a:gd name="adj" fmla="val 8198"/>
            </a:avLst>
          </a:prstGeom>
          <a:solidFill>
            <a:schemeClr val="accent4">
              <a:lumMod val="60000"/>
              <a:lumOff val="40000"/>
            </a:schemeClr>
          </a:solidFill>
          <a:ln w="7620">
            <a:solidFill>
              <a:srgbClr val="F44444"/>
            </a:solidFill>
            <a:prstDash val="solid"/>
          </a:ln>
        </p:spPr>
        <p:txBody>
          <a:bodyPr/>
          <a:lstStyle/>
          <a:p>
            <a:endParaRPr lang="en-US" dirty="0"/>
          </a:p>
        </p:txBody>
      </p:sp>
      <p:sp>
        <p:nvSpPr>
          <p:cNvPr id="21" name="Text 19"/>
          <p:cNvSpPr/>
          <p:nvPr/>
        </p:nvSpPr>
        <p:spPr>
          <a:xfrm>
            <a:off x="3855124" y="6394902"/>
            <a:ext cx="303014" cy="378738"/>
          </a:xfrm>
          <a:prstGeom prst="rect">
            <a:avLst/>
          </a:prstGeom>
          <a:noFill/>
          <a:ln/>
        </p:spPr>
        <p:txBody>
          <a:bodyPr wrap="none" lIns="0" tIns="0" rIns="0" bIns="0" rtlCol="0" anchor="t"/>
          <a:lstStyle/>
          <a:p>
            <a:pPr algn="ctr">
              <a:lnSpc>
                <a:spcPts val="3800"/>
              </a:lnSpc>
            </a:pPr>
            <a:r>
              <a:rPr lang="en-US" sz="2350" dirty="0">
                <a:solidFill>
                  <a:srgbClr val="2C2926"/>
                </a:solidFill>
                <a:latin typeface="Bricolage Grotesque Semi Bold" pitchFamily="34" charset="0"/>
                <a:ea typeface="Bricolage Grotesque Semi Bold" pitchFamily="34" charset="-122"/>
                <a:cs typeface="Bricolage Grotesque Semi Bold" pitchFamily="34" charset="-120"/>
              </a:rPr>
              <a:t>5</a:t>
            </a:r>
            <a:endParaRPr lang="en-US" sz="2350" dirty="0"/>
          </a:p>
        </p:txBody>
      </p:sp>
      <p:sp>
        <p:nvSpPr>
          <p:cNvPr id="22" name="Text 20"/>
          <p:cNvSpPr/>
          <p:nvPr/>
        </p:nvSpPr>
        <p:spPr>
          <a:xfrm>
            <a:off x="7530584" y="6822638"/>
            <a:ext cx="5885871" cy="1055838"/>
          </a:xfrm>
          <a:prstGeom prst="rect">
            <a:avLst/>
          </a:prstGeom>
          <a:noFill/>
          <a:ln/>
        </p:spPr>
        <p:txBody>
          <a:bodyPr wrap="square" lIns="0" tIns="0" rIns="0" bIns="0" rtlCol="0" anchor="t"/>
          <a:lstStyle/>
          <a:p>
            <a:pPr marL="0" indent="0" algn="l">
              <a:lnSpc>
                <a:spcPts val="2650"/>
              </a:lnSpc>
              <a:buNone/>
            </a:pPr>
            <a:endParaRPr lang="en-US" sz="2400" dirty="0">
              <a:solidFill>
                <a:srgbClr val="2C2926"/>
              </a:solidFill>
              <a:latin typeface="Times New Roman" panose="02020603050405020304" pitchFamily="18" charset="0"/>
              <a:ea typeface="Bricolage Grotesque Semi Bold" pitchFamily="34" charset="-122"/>
              <a:cs typeface="Times New Roman" panose="02020603050405020304" pitchFamily="18" charset="0"/>
            </a:endParaRPr>
          </a:p>
          <a:p>
            <a:pPr marL="0" indent="0" algn="l">
              <a:lnSpc>
                <a:spcPts val="2650"/>
              </a:lnSpc>
              <a:buNone/>
            </a:pPr>
            <a:r>
              <a:rPr lang="en-US" sz="2400" dirty="0" err="1">
                <a:solidFill>
                  <a:srgbClr val="2C2926"/>
                </a:solidFill>
                <a:latin typeface="Times New Roman" panose="02020603050405020304" pitchFamily="18" charset="0"/>
                <a:ea typeface="Bricolage Grotesque Semi Bold" pitchFamily="34" charset="-122"/>
                <a:cs typeface="Times New Roman" panose="02020603050405020304" pitchFamily="18" charset="0"/>
              </a:rPr>
              <a:t>Trưởng</a:t>
            </a:r>
            <a:r>
              <a:rPr lang="en-US" sz="2400"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 Ban Coi </a:t>
            </a:r>
            <a:r>
              <a:rPr lang="en-US" sz="2400" dirty="0" err="1">
                <a:solidFill>
                  <a:srgbClr val="2C2926"/>
                </a:solidFill>
                <a:latin typeface="Times New Roman" panose="02020603050405020304" pitchFamily="18" charset="0"/>
                <a:ea typeface="Bricolage Grotesque Semi Bold" pitchFamily="34" charset="-122"/>
                <a:cs typeface="Times New Roman" panose="02020603050405020304" pitchFamily="18" charset="0"/>
              </a:rPr>
              <a:t>thi</a:t>
            </a:r>
            <a:r>
              <a:rPr lang="en-US" sz="2400"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 </a:t>
            </a:r>
            <a:r>
              <a:rPr lang="vi-VN" sz="2400"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bàn giao</a:t>
            </a:r>
            <a:r>
              <a:rPr lang="en-US" sz="2400"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 bài cho Ủy viên thư ký Hội đồng</a:t>
            </a:r>
            <a:endParaRPr lang="en-US" sz="2400" dirty="0">
              <a:latin typeface="Times New Roman" panose="02020603050405020304" pitchFamily="18" charset="0"/>
              <a:cs typeface="Times New Roman" panose="02020603050405020304" pitchFamily="18" charset="0"/>
            </a:endParaRPr>
          </a:p>
        </p:txBody>
      </p:sp>
      <p:sp>
        <p:nvSpPr>
          <p:cNvPr id="24" name="Text 3">
            <a:extLst>
              <a:ext uri="{FF2B5EF4-FFF2-40B4-BE49-F238E27FC236}">
                <a16:creationId xmlns:a16="http://schemas.microsoft.com/office/drawing/2014/main" id="{61F84EE7-1076-4FDE-A02E-5089BE073A08}"/>
              </a:ext>
            </a:extLst>
          </p:cNvPr>
          <p:cNvSpPr/>
          <p:nvPr/>
        </p:nvSpPr>
        <p:spPr>
          <a:xfrm>
            <a:off x="1116314" y="2303621"/>
            <a:ext cx="303014" cy="378738"/>
          </a:xfrm>
          <a:prstGeom prst="rect">
            <a:avLst/>
          </a:prstGeom>
          <a:noFill/>
          <a:ln/>
        </p:spPr>
        <p:txBody>
          <a:bodyPr wrap="none" lIns="0" tIns="0" rIns="0" bIns="0" rtlCol="0" anchor="t"/>
          <a:lstStyle/>
          <a:p>
            <a:pPr marL="0" indent="0" algn="ctr">
              <a:lnSpc>
                <a:spcPts val="3800"/>
              </a:lnSpc>
              <a:buNone/>
            </a:pPr>
            <a:r>
              <a:rPr lang="en-US" sz="2350" dirty="0">
                <a:solidFill>
                  <a:srgbClr val="2C2926"/>
                </a:solidFill>
                <a:latin typeface="Bricolage Grotesque Semi Bold" pitchFamily="34" charset="0"/>
                <a:ea typeface="Bricolage Grotesque Semi Bold" pitchFamily="34" charset="-122"/>
                <a:cs typeface="Bricolage Grotesque Semi Bold" pitchFamily="34" charset="-120"/>
              </a:rPr>
              <a:t>1</a:t>
            </a:r>
            <a:endParaRPr lang="en-US" sz="2350" dirty="0"/>
          </a:p>
        </p:txBody>
      </p:sp>
      <p:sp>
        <p:nvSpPr>
          <p:cNvPr id="26" name="Shape 2">
            <a:extLst>
              <a:ext uri="{FF2B5EF4-FFF2-40B4-BE49-F238E27FC236}">
                <a16:creationId xmlns:a16="http://schemas.microsoft.com/office/drawing/2014/main" id="{A8CB8836-7379-43F9-8D21-6159C2472DC2}"/>
              </a:ext>
            </a:extLst>
          </p:cNvPr>
          <p:cNvSpPr/>
          <p:nvPr/>
        </p:nvSpPr>
        <p:spPr>
          <a:xfrm>
            <a:off x="767222" y="2439114"/>
            <a:ext cx="1304211" cy="767358"/>
          </a:xfrm>
          <a:prstGeom prst="roundRect">
            <a:avLst>
              <a:gd name="adj" fmla="val 11794"/>
            </a:avLst>
          </a:prstGeom>
          <a:solidFill>
            <a:schemeClr val="accent6"/>
          </a:solidFill>
          <a:ln w="7620">
            <a:solidFill>
              <a:srgbClr val="F44444"/>
            </a:solidFill>
            <a:prstDash val="solid"/>
          </a:ln>
        </p:spPr>
        <p:txBody>
          <a:bodyPr/>
          <a:lstStyle/>
          <a:p>
            <a:endParaRPr lang="en-US"/>
          </a:p>
        </p:txBody>
      </p:sp>
      <p:sp>
        <p:nvSpPr>
          <p:cNvPr id="27" name="Shape 5">
            <a:extLst>
              <a:ext uri="{FF2B5EF4-FFF2-40B4-BE49-F238E27FC236}">
                <a16:creationId xmlns:a16="http://schemas.microsoft.com/office/drawing/2014/main" id="{64C4F4EA-FC34-4C73-A6CF-C065D8898F5B}"/>
              </a:ext>
            </a:extLst>
          </p:cNvPr>
          <p:cNvSpPr/>
          <p:nvPr/>
        </p:nvSpPr>
        <p:spPr>
          <a:xfrm>
            <a:off x="2313266" y="4017637"/>
            <a:ext cx="11523345" cy="15240"/>
          </a:xfrm>
          <a:prstGeom prst="roundRect">
            <a:avLst>
              <a:gd name="adj" fmla="val 593860"/>
            </a:avLst>
          </a:prstGeom>
          <a:solidFill>
            <a:srgbClr val="F44444"/>
          </a:solidFill>
          <a:ln/>
        </p:spPr>
        <p:txBody>
          <a:bodyPr/>
          <a:lstStyle/>
          <a:p>
            <a:endParaRPr lang="en-US"/>
          </a:p>
        </p:txBody>
      </p:sp>
      <p:sp>
        <p:nvSpPr>
          <p:cNvPr id="29" name="Text 4">
            <a:extLst>
              <a:ext uri="{FF2B5EF4-FFF2-40B4-BE49-F238E27FC236}">
                <a16:creationId xmlns:a16="http://schemas.microsoft.com/office/drawing/2014/main" id="{2709906A-1E5B-4E95-AC25-BD260C57D7B5}"/>
              </a:ext>
            </a:extLst>
          </p:cNvPr>
          <p:cNvSpPr/>
          <p:nvPr/>
        </p:nvSpPr>
        <p:spPr>
          <a:xfrm>
            <a:off x="2205633" y="2500486"/>
            <a:ext cx="4446151" cy="336590"/>
          </a:xfrm>
          <a:prstGeom prst="rect">
            <a:avLst/>
          </a:prstGeom>
          <a:noFill/>
          <a:ln/>
        </p:spPr>
        <p:txBody>
          <a:bodyPr wrap="none" lIns="0" tIns="0" rIns="0" bIns="0" rtlCol="0" anchor="t"/>
          <a:lstStyle/>
          <a:p>
            <a:pPr marL="0" indent="0" algn="l">
              <a:lnSpc>
                <a:spcPts val="2650"/>
              </a:lnSpc>
              <a:buNone/>
            </a:pPr>
            <a:r>
              <a:rPr lang="en-US" sz="2400" dirty="0" err="1">
                <a:solidFill>
                  <a:srgbClr val="2C2926"/>
                </a:solidFill>
                <a:latin typeface="Times New Roman" panose="02020603050405020304" pitchFamily="18" charset="0"/>
                <a:ea typeface="Bricolage Grotesque Semi Bold" pitchFamily="34" charset="-122"/>
                <a:cs typeface="Times New Roman" panose="02020603050405020304" pitchFamily="18" charset="0"/>
              </a:rPr>
              <a:t>Tập</a:t>
            </a:r>
            <a:r>
              <a:rPr lang="en-US" sz="2400"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 </a:t>
            </a:r>
            <a:r>
              <a:rPr lang="en-US" sz="2400" dirty="0" err="1">
                <a:solidFill>
                  <a:srgbClr val="2C2926"/>
                </a:solidFill>
                <a:latin typeface="Times New Roman" panose="02020603050405020304" pitchFamily="18" charset="0"/>
                <a:ea typeface="Bricolage Grotesque Semi Bold" pitchFamily="34" charset="-122"/>
                <a:cs typeface="Times New Roman" panose="02020603050405020304" pitchFamily="18" charset="0"/>
              </a:rPr>
              <a:t>hợp</a:t>
            </a:r>
            <a:r>
              <a:rPr lang="en-US" sz="2400"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 </a:t>
            </a:r>
            <a:r>
              <a:rPr lang="en-US" sz="2400" dirty="0" err="1">
                <a:solidFill>
                  <a:srgbClr val="2C2926"/>
                </a:solidFill>
                <a:latin typeface="Times New Roman" panose="02020603050405020304" pitchFamily="18" charset="0"/>
                <a:ea typeface="Bricolage Grotesque Semi Bold" pitchFamily="34" charset="-122"/>
                <a:cs typeface="Times New Roman" panose="02020603050405020304" pitchFamily="18" charset="0"/>
              </a:rPr>
              <a:t>thí</a:t>
            </a:r>
            <a:r>
              <a:rPr lang="en-US" sz="2400"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 </a:t>
            </a:r>
            <a:r>
              <a:rPr lang="en-US" sz="2400" dirty="0" err="1">
                <a:solidFill>
                  <a:srgbClr val="2C2926"/>
                </a:solidFill>
                <a:latin typeface="Times New Roman" panose="02020603050405020304" pitchFamily="18" charset="0"/>
                <a:ea typeface="Bricolage Grotesque Semi Bold" pitchFamily="34" charset="-122"/>
                <a:cs typeface="Times New Roman" panose="02020603050405020304" pitchFamily="18" charset="0"/>
              </a:rPr>
              <a:t>sinh</a:t>
            </a:r>
            <a:r>
              <a:rPr lang="en-US" sz="2400"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 </a:t>
            </a:r>
            <a:r>
              <a:rPr lang="en-US" sz="2400" dirty="0" err="1">
                <a:solidFill>
                  <a:srgbClr val="2C2926"/>
                </a:solidFill>
                <a:latin typeface="Times New Roman" panose="02020603050405020304" pitchFamily="18" charset="0"/>
                <a:ea typeface="Bricolage Grotesque Semi Bold" pitchFamily="34" charset="-122"/>
                <a:cs typeface="Times New Roman" panose="02020603050405020304" pitchFamily="18" charset="0"/>
              </a:rPr>
              <a:t>vào</a:t>
            </a:r>
            <a:r>
              <a:rPr lang="en-US" sz="2400"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 </a:t>
            </a:r>
            <a:r>
              <a:rPr lang="en-US" sz="2400" dirty="0" err="1">
                <a:solidFill>
                  <a:srgbClr val="2C2926"/>
                </a:solidFill>
                <a:latin typeface="Times New Roman" panose="02020603050405020304" pitchFamily="18" charset="0"/>
                <a:ea typeface="Bricolage Grotesque Semi Bold" pitchFamily="34" charset="-122"/>
                <a:cs typeface="Times New Roman" panose="02020603050405020304" pitchFamily="18" charset="0"/>
              </a:rPr>
              <a:t>phòng</a:t>
            </a:r>
            <a:r>
              <a:rPr lang="en-US" sz="2400"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 </a:t>
            </a:r>
            <a:r>
              <a:rPr lang="en-US" sz="2400" dirty="0" err="1">
                <a:solidFill>
                  <a:srgbClr val="2C2926"/>
                </a:solidFill>
                <a:latin typeface="Times New Roman" panose="02020603050405020304" pitchFamily="18" charset="0"/>
                <a:ea typeface="Bricolage Grotesque Semi Bold" pitchFamily="34" charset="-122"/>
                <a:cs typeface="Times New Roman" panose="02020603050405020304" pitchFamily="18" charset="0"/>
              </a:rPr>
              <a:t>thi</a:t>
            </a:r>
            <a:r>
              <a:rPr lang="en-US" sz="2400"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30" name="Text 7">
            <a:extLst>
              <a:ext uri="{FF2B5EF4-FFF2-40B4-BE49-F238E27FC236}">
                <a16:creationId xmlns:a16="http://schemas.microsoft.com/office/drawing/2014/main" id="{2FFF71F1-04A0-4139-ABB9-1E7BF2E06022}"/>
              </a:ext>
            </a:extLst>
          </p:cNvPr>
          <p:cNvSpPr/>
          <p:nvPr/>
        </p:nvSpPr>
        <p:spPr>
          <a:xfrm>
            <a:off x="1178253" y="2552722"/>
            <a:ext cx="303014" cy="378738"/>
          </a:xfrm>
          <a:prstGeom prst="rect">
            <a:avLst/>
          </a:prstGeom>
          <a:noFill/>
          <a:ln/>
        </p:spPr>
        <p:txBody>
          <a:bodyPr wrap="none" lIns="0" tIns="0" rIns="0" bIns="0" rtlCol="0" anchor="t"/>
          <a:lstStyle/>
          <a:p>
            <a:pPr marL="0" indent="0" algn="ctr">
              <a:lnSpc>
                <a:spcPts val="3800"/>
              </a:lnSpc>
              <a:buNone/>
            </a:pPr>
            <a:r>
              <a:rPr lang="en-US" sz="2350" dirty="0">
                <a:solidFill>
                  <a:srgbClr val="2C2926"/>
                </a:solidFill>
                <a:latin typeface="Bricolage Grotesque Semi Bold" pitchFamily="34" charset="0"/>
              </a:rPr>
              <a:t>1</a:t>
            </a:r>
            <a:endParaRPr lang="en-US" sz="2350" dirty="0"/>
          </a:p>
        </p:txBody>
      </p:sp>
      <p:sp>
        <p:nvSpPr>
          <p:cNvPr id="31" name="Text 19">
            <a:extLst>
              <a:ext uri="{FF2B5EF4-FFF2-40B4-BE49-F238E27FC236}">
                <a16:creationId xmlns:a16="http://schemas.microsoft.com/office/drawing/2014/main" id="{773D8FC2-7843-401A-BADF-22BAB89362DB}"/>
              </a:ext>
            </a:extLst>
          </p:cNvPr>
          <p:cNvSpPr/>
          <p:nvPr/>
        </p:nvSpPr>
        <p:spPr>
          <a:xfrm>
            <a:off x="4915138" y="7291209"/>
            <a:ext cx="303014" cy="378738"/>
          </a:xfrm>
          <a:prstGeom prst="rect">
            <a:avLst/>
          </a:prstGeom>
          <a:noFill/>
          <a:ln/>
        </p:spPr>
        <p:txBody>
          <a:bodyPr wrap="none" lIns="0" tIns="0" rIns="0" bIns="0" rtlCol="0" anchor="t"/>
          <a:lstStyle/>
          <a:p>
            <a:pPr algn="ctr">
              <a:lnSpc>
                <a:spcPts val="3800"/>
              </a:lnSpc>
            </a:pPr>
            <a:r>
              <a:rPr lang="en-US" sz="2350" dirty="0"/>
              <a:t>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97FC2-8B59-0A0E-5B92-106AF0810E2B}"/>
            </a:ext>
          </a:extLst>
        </p:cNvPr>
        <p:cNvGrpSpPr/>
        <p:nvPr/>
      </p:nvGrpSpPr>
      <p:grpSpPr>
        <a:xfrm>
          <a:off x="0" y="0"/>
          <a:ext cx="0" cy="0"/>
          <a:chOff x="0" y="0"/>
          <a:chExt cx="0" cy="0"/>
        </a:xfrm>
      </p:grpSpPr>
      <p:sp>
        <p:nvSpPr>
          <p:cNvPr id="2" name="Rounded Rectangle 1"/>
          <p:cNvSpPr/>
          <p:nvPr/>
        </p:nvSpPr>
        <p:spPr>
          <a:xfrm>
            <a:off x="729559" y="3722370"/>
            <a:ext cx="2407920" cy="138684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60" dirty="0" err="1">
                <a:latin typeface="Times New Roman" panose="02020603050405020304" pitchFamily="18" charset="0"/>
                <a:cs typeface="Times New Roman" panose="02020603050405020304" pitchFamily="18" charset="0"/>
              </a:rPr>
              <a:t>Ủy</a:t>
            </a:r>
            <a:r>
              <a:rPr lang="en-US" sz="2160" dirty="0">
                <a:latin typeface="Times New Roman" panose="02020603050405020304" pitchFamily="18" charset="0"/>
                <a:cs typeface="Times New Roman" panose="02020603050405020304" pitchFamily="18" charset="0"/>
              </a:rPr>
              <a:t> </a:t>
            </a:r>
            <a:r>
              <a:rPr lang="en-US" sz="2160" dirty="0" err="1">
                <a:latin typeface="Times New Roman" panose="02020603050405020304" pitchFamily="18" charset="0"/>
                <a:cs typeface="Times New Roman" panose="02020603050405020304" pitchFamily="18" charset="0"/>
              </a:rPr>
              <a:t>viên</a:t>
            </a:r>
            <a:r>
              <a:rPr lang="en-US" sz="2160" dirty="0">
                <a:latin typeface="Times New Roman" panose="02020603050405020304" pitchFamily="18" charset="0"/>
                <a:cs typeface="Times New Roman" panose="02020603050405020304" pitchFamily="18" charset="0"/>
              </a:rPr>
              <a:t> </a:t>
            </a:r>
            <a:r>
              <a:rPr lang="en-US" sz="2160" dirty="0" err="1">
                <a:latin typeface="Times New Roman" panose="02020603050405020304" pitchFamily="18" charset="0"/>
                <a:cs typeface="Times New Roman" panose="02020603050405020304" pitchFamily="18" charset="0"/>
              </a:rPr>
              <a:t>thư</a:t>
            </a:r>
            <a:r>
              <a:rPr lang="en-US" sz="2160" dirty="0">
                <a:latin typeface="Times New Roman" panose="02020603050405020304" pitchFamily="18" charset="0"/>
                <a:cs typeface="Times New Roman" panose="02020603050405020304" pitchFamily="18" charset="0"/>
              </a:rPr>
              <a:t> </a:t>
            </a:r>
            <a:r>
              <a:rPr lang="en-US" sz="2160" dirty="0" err="1">
                <a:latin typeface="Times New Roman" panose="02020603050405020304" pitchFamily="18" charset="0"/>
                <a:cs typeface="Times New Roman" panose="02020603050405020304" pitchFamily="18" charset="0"/>
              </a:rPr>
              <a:t>ký</a:t>
            </a:r>
            <a:r>
              <a:rPr lang="en-US" sz="2160" dirty="0">
                <a:latin typeface="Times New Roman" panose="02020603050405020304" pitchFamily="18" charset="0"/>
                <a:cs typeface="Times New Roman" panose="02020603050405020304" pitchFamily="18" charset="0"/>
              </a:rPr>
              <a:t> </a:t>
            </a:r>
            <a:r>
              <a:rPr lang="en-US" sz="2160" dirty="0" err="1">
                <a:latin typeface="Times New Roman" panose="02020603050405020304" pitchFamily="18" charset="0"/>
                <a:cs typeface="Times New Roman" panose="02020603050405020304" pitchFamily="18" charset="0"/>
              </a:rPr>
              <a:t>Hội</a:t>
            </a:r>
            <a:r>
              <a:rPr lang="en-US" sz="2160" dirty="0">
                <a:latin typeface="Times New Roman" panose="02020603050405020304" pitchFamily="18" charset="0"/>
                <a:cs typeface="Times New Roman" panose="02020603050405020304" pitchFamily="18" charset="0"/>
              </a:rPr>
              <a:t> </a:t>
            </a:r>
            <a:r>
              <a:rPr lang="en-US" sz="2160" dirty="0" err="1">
                <a:latin typeface="Times New Roman" panose="02020603050405020304" pitchFamily="18" charset="0"/>
                <a:cs typeface="Times New Roman" panose="02020603050405020304" pitchFamily="18" charset="0"/>
              </a:rPr>
              <a:t>đồng</a:t>
            </a:r>
            <a:endParaRPr lang="en-US" sz="2160" dirty="0">
              <a:latin typeface="Times New Roman" panose="02020603050405020304" pitchFamily="18" charset="0"/>
              <a:cs typeface="Times New Roman" panose="02020603050405020304" pitchFamily="18" charset="0"/>
            </a:endParaRPr>
          </a:p>
        </p:txBody>
      </p:sp>
      <p:sp>
        <p:nvSpPr>
          <p:cNvPr id="18" name="Rounded Rectangle 17"/>
          <p:cNvSpPr/>
          <p:nvPr/>
        </p:nvSpPr>
        <p:spPr>
          <a:xfrm>
            <a:off x="4234591" y="3699510"/>
            <a:ext cx="2407920" cy="13868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60" dirty="0">
                <a:latin typeface="Times New Roman" panose="02020603050405020304" pitchFamily="18" charset="0"/>
                <a:cs typeface="Times New Roman" panose="02020603050405020304" pitchFamily="18" charset="0"/>
              </a:rPr>
              <a:t>Ban </a:t>
            </a:r>
            <a:r>
              <a:rPr lang="en-US" sz="2160" dirty="0" err="1">
                <a:latin typeface="Times New Roman" panose="02020603050405020304" pitchFamily="18" charset="0"/>
                <a:cs typeface="Times New Roman" panose="02020603050405020304" pitchFamily="18" charset="0"/>
              </a:rPr>
              <a:t>phách</a:t>
            </a:r>
            <a:endParaRPr lang="en-US" sz="2160" dirty="0">
              <a:latin typeface="Times New Roman" panose="02020603050405020304" pitchFamily="18" charset="0"/>
              <a:cs typeface="Times New Roman" panose="02020603050405020304" pitchFamily="18" charset="0"/>
            </a:endParaRPr>
          </a:p>
        </p:txBody>
      </p:sp>
      <p:sp>
        <p:nvSpPr>
          <p:cNvPr id="19" name="Rounded Rectangle 18"/>
          <p:cNvSpPr/>
          <p:nvPr/>
        </p:nvSpPr>
        <p:spPr>
          <a:xfrm>
            <a:off x="7713382" y="3699510"/>
            <a:ext cx="2407920" cy="1386840"/>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60" dirty="0" err="1">
                <a:latin typeface="Times New Roman" panose="02020603050405020304" pitchFamily="18" charset="0"/>
                <a:cs typeface="Times New Roman" panose="02020603050405020304" pitchFamily="18" charset="0"/>
              </a:rPr>
              <a:t>Ủy</a:t>
            </a:r>
            <a:r>
              <a:rPr lang="en-US" sz="2160" dirty="0">
                <a:latin typeface="Times New Roman" panose="02020603050405020304" pitchFamily="18" charset="0"/>
                <a:cs typeface="Times New Roman" panose="02020603050405020304" pitchFamily="18" charset="0"/>
              </a:rPr>
              <a:t> </a:t>
            </a:r>
            <a:r>
              <a:rPr lang="en-US" sz="2160" dirty="0" err="1">
                <a:latin typeface="Times New Roman" panose="02020603050405020304" pitchFamily="18" charset="0"/>
                <a:cs typeface="Times New Roman" panose="02020603050405020304" pitchFamily="18" charset="0"/>
              </a:rPr>
              <a:t>viên</a:t>
            </a:r>
            <a:r>
              <a:rPr lang="en-US" sz="2160" dirty="0">
                <a:latin typeface="Times New Roman" panose="02020603050405020304" pitchFamily="18" charset="0"/>
                <a:cs typeface="Times New Roman" panose="02020603050405020304" pitchFamily="18" charset="0"/>
              </a:rPr>
              <a:t> </a:t>
            </a:r>
            <a:r>
              <a:rPr lang="en-US" sz="2160" dirty="0" err="1">
                <a:latin typeface="Times New Roman" panose="02020603050405020304" pitchFamily="18" charset="0"/>
                <a:cs typeface="Times New Roman" panose="02020603050405020304" pitchFamily="18" charset="0"/>
              </a:rPr>
              <a:t>thư</a:t>
            </a:r>
            <a:r>
              <a:rPr lang="en-US" sz="2160" dirty="0">
                <a:latin typeface="Times New Roman" panose="02020603050405020304" pitchFamily="18" charset="0"/>
                <a:cs typeface="Times New Roman" panose="02020603050405020304" pitchFamily="18" charset="0"/>
              </a:rPr>
              <a:t> </a:t>
            </a:r>
            <a:r>
              <a:rPr lang="en-US" sz="2160" dirty="0" err="1">
                <a:latin typeface="Times New Roman" panose="02020603050405020304" pitchFamily="18" charset="0"/>
                <a:cs typeface="Times New Roman" panose="02020603050405020304" pitchFamily="18" charset="0"/>
              </a:rPr>
              <a:t>ký</a:t>
            </a:r>
            <a:r>
              <a:rPr lang="en-US" sz="2160" dirty="0">
                <a:latin typeface="Times New Roman" panose="02020603050405020304" pitchFamily="18" charset="0"/>
                <a:cs typeface="Times New Roman" panose="02020603050405020304" pitchFamily="18" charset="0"/>
              </a:rPr>
              <a:t> </a:t>
            </a:r>
            <a:r>
              <a:rPr lang="en-US" sz="2160" dirty="0" err="1">
                <a:latin typeface="Times New Roman" panose="02020603050405020304" pitchFamily="18" charset="0"/>
                <a:cs typeface="Times New Roman" panose="02020603050405020304" pitchFamily="18" charset="0"/>
              </a:rPr>
              <a:t>Hội</a:t>
            </a:r>
            <a:r>
              <a:rPr lang="en-US" sz="2160" dirty="0">
                <a:latin typeface="Times New Roman" panose="02020603050405020304" pitchFamily="18" charset="0"/>
                <a:cs typeface="Times New Roman" panose="02020603050405020304" pitchFamily="18" charset="0"/>
              </a:rPr>
              <a:t> </a:t>
            </a:r>
            <a:r>
              <a:rPr lang="en-US" sz="2160" dirty="0" err="1">
                <a:latin typeface="Times New Roman" panose="02020603050405020304" pitchFamily="18" charset="0"/>
                <a:cs typeface="Times New Roman" panose="02020603050405020304" pitchFamily="18" charset="0"/>
              </a:rPr>
              <a:t>đồng</a:t>
            </a:r>
            <a:r>
              <a:rPr lang="en-US" sz="2160" dirty="0">
                <a:latin typeface="Times New Roman" panose="02020603050405020304" pitchFamily="18" charset="0"/>
                <a:cs typeface="Times New Roman" panose="02020603050405020304" pitchFamily="18" charset="0"/>
              </a:rPr>
              <a:t> </a:t>
            </a:r>
          </a:p>
        </p:txBody>
      </p:sp>
      <p:sp>
        <p:nvSpPr>
          <p:cNvPr id="22" name="Rounded Rectangle 21"/>
          <p:cNvSpPr/>
          <p:nvPr/>
        </p:nvSpPr>
        <p:spPr>
          <a:xfrm>
            <a:off x="11071933" y="3745230"/>
            <a:ext cx="2407920" cy="138684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60" dirty="0" err="1">
                <a:latin typeface="Times New Roman" panose="02020603050405020304" pitchFamily="18" charset="0"/>
                <a:cs typeface="Times New Roman" panose="02020603050405020304" pitchFamily="18" charset="0"/>
              </a:rPr>
              <a:t>Trưởng</a:t>
            </a:r>
            <a:r>
              <a:rPr lang="en-US" sz="2160" dirty="0">
                <a:latin typeface="Times New Roman" panose="02020603050405020304" pitchFamily="18" charset="0"/>
                <a:cs typeface="Times New Roman" panose="02020603050405020304" pitchFamily="18" charset="0"/>
              </a:rPr>
              <a:t> Ban </a:t>
            </a:r>
            <a:r>
              <a:rPr lang="en-US" sz="2160" dirty="0" err="1">
                <a:latin typeface="Times New Roman" panose="02020603050405020304" pitchFamily="18" charset="0"/>
                <a:cs typeface="Times New Roman" panose="02020603050405020304" pitchFamily="18" charset="0"/>
              </a:rPr>
              <a:t>Chấm</a:t>
            </a:r>
            <a:r>
              <a:rPr lang="en-US" sz="2160" dirty="0">
                <a:latin typeface="Times New Roman" panose="02020603050405020304" pitchFamily="18" charset="0"/>
                <a:cs typeface="Times New Roman" panose="02020603050405020304" pitchFamily="18" charset="0"/>
              </a:rPr>
              <a:t> </a:t>
            </a:r>
            <a:r>
              <a:rPr lang="en-US" sz="2160" dirty="0" err="1">
                <a:latin typeface="Times New Roman" panose="02020603050405020304" pitchFamily="18" charset="0"/>
                <a:cs typeface="Times New Roman" panose="02020603050405020304" pitchFamily="18" charset="0"/>
              </a:rPr>
              <a:t>thi</a:t>
            </a:r>
            <a:r>
              <a:rPr lang="en-US" sz="2160" dirty="0">
                <a:latin typeface="Times New Roman" panose="02020603050405020304" pitchFamily="18" charset="0"/>
                <a:cs typeface="Times New Roman" panose="02020603050405020304" pitchFamily="18" charset="0"/>
              </a:rPr>
              <a:t>  </a:t>
            </a:r>
          </a:p>
        </p:txBody>
      </p:sp>
      <p:cxnSp>
        <p:nvCxnSpPr>
          <p:cNvPr id="12" name="Straight Arrow Connector 11"/>
          <p:cNvCxnSpPr/>
          <p:nvPr/>
        </p:nvCxnSpPr>
        <p:spPr>
          <a:xfrm>
            <a:off x="6732545" y="4135492"/>
            <a:ext cx="9029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3202818" y="4114801"/>
            <a:ext cx="940192" cy="114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cxnSpLocks/>
          </p:cNvCxnSpPr>
          <p:nvPr/>
        </p:nvCxnSpPr>
        <p:spPr>
          <a:xfrm flipV="1">
            <a:off x="10121301" y="4145281"/>
            <a:ext cx="950632" cy="114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D855E1F0-3ADD-40DB-AA88-67AEED156249}"/>
              </a:ext>
            </a:extLst>
          </p:cNvPr>
          <p:cNvCxnSpPr/>
          <p:nvPr/>
        </p:nvCxnSpPr>
        <p:spPr>
          <a:xfrm flipH="1">
            <a:off x="10121302" y="4743626"/>
            <a:ext cx="9506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3BBCFC4-CEC7-4012-B25F-599D594B3901}"/>
              </a:ext>
            </a:extLst>
          </p:cNvPr>
          <p:cNvSpPr txBox="1"/>
          <p:nvPr/>
        </p:nvSpPr>
        <p:spPr>
          <a:xfrm>
            <a:off x="3570515" y="3745229"/>
            <a:ext cx="367620" cy="424732"/>
          </a:xfrm>
          <a:prstGeom prst="rect">
            <a:avLst/>
          </a:prstGeom>
          <a:noFill/>
        </p:spPr>
        <p:txBody>
          <a:bodyPr wrap="square" rtlCol="0">
            <a:spAutoFit/>
          </a:bodyPr>
          <a:lstStyle/>
          <a:p>
            <a:r>
              <a:rPr lang="en-US" sz="2160" dirty="0"/>
              <a:t>1</a:t>
            </a:r>
          </a:p>
        </p:txBody>
      </p:sp>
      <p:sp>
        <p:nvSpPr>
          <p:cNvPr id="20" name="TextBox 19">
            <a:extLst>
              <a:ext uri="{FF2B5EF4-FFF2-40B4-BE49-F238E27FC236}">
                <a16:creationId xmlns:a16="http://schemas.microsoft.com/office/drawing/2014/main" id="{59D34DC5-8A54-4B36-9BCB-AF98C2412723}"/>
              </a:ext>
            </a:extLst>
          </p:cNvPr>
          <p:cNvSpPr txBox="1"/>
          <p:nvPr/>
        </p:nvSpPr>
        <p:spPr>
          <a:xfrm>
            <a:off x="6947580" y="3754481"/>
            <a:ext cx="367620" cy="424732"/>
          </a:xfrm>
          <a:prstGeom prst="rect">
            <a:avLst/>
          </a:prstGeom>
          <a:noFill/>
        </p:spPr>
        <p:txBody>
          <a:bodyPr wrap="square" rtlCol="0">
            <a:spAutoFit/>
          </a:bodyPr>
          <a:lstStyle/>
          <a:p>
            <a:r>
              <a:rPr lang="en-US" sz="2160" dirty="0">
                <a:latin typeface="Times New Roman" panose="02020603050405020304" pitchFamily="18" charset="0"/>
                <a:cs typeface="Times New Roman" panose="02020603050405020304" pitchFamily="18" charset="0"/>
              </a:rPr>
              <a:t>2</a:t>
            </a:r>
          </a:p>
        </p:txBody>
      </p:sp>
      <p:sp>
        <p:nvSpPr>
          <p:cNvPr id="21" name="TextBox 20">
            <a:extLst>
              <a:ext uri="{FF2B5EF4-FFF2-40B4-BE49-F238E27FC236}">
                <a16:creationId xmlns:a16="http://schemas.microsoft.com/office/drawing/2014/main" id="{8144A7E0-0B50-4109-98C6-DE0B71103B27}"/>
              </a:ext>
            </a:extLst>
          </p:cNvPr>
          <p:cNvSpPr txBox="1"/>
          <p:nvPr/>
        </p:nvSpPr>
        <p:spPr>
          <a:xfrm>
            <a:off x="10408441" y="3785371"/>
            <a:ext cx="367620" cy="424732"/>
          </a:xfrm>
          <a:prstGeom prst="rect">
            <a:avLst/>
          </a:prstGeom>
          <a:noFill/>
        </p:spPr>
        <p:txBody>
          <a:bodyPr wrap="square" rtlCol="0">
            <a:spAutoFit/>
          </a:bodyPr>
          <a:lstStyle/>
          <a:p>
            <a:r>
              <a:rPr lang="en-US" sz="2160" dirty="0">
                <a:latin typeface="Times New Roman" panose="02020603050405020304" pitchFamily="18" charset="0"/>
                <a:cs typeface="Times New Roman" panose="02020603050405020304" pitchFamily="18" charset="0"/>
              </a:rPr>
              <a:t>3</a:t>
            </a:r>
          </a:p>
        </p:txBody>
      </p:sp>
      <p:sp>
        <p:nvSpPr>
          <p:cNvPr id="23" name="TextBox 22">
            <a:extLst>
              <a:ext uri="{FF2B5EF4-FFF2-40B4-BE49-F238E27FC236}">
                <a16:creationId xmlns:a16="http://schemas.microsoft.com/office/drawing/2014/main" id="{3869BB30-C073-4F09-809F-3D73DEE23854}"/>
              </a:ext>
            </a:extLst>
          </p:cNvPr>
          <p:cNvSpPr txBox="1"/>
          <p:nvPr/>
        </p:nvSpPr>
        <p:spPr>
          <a:xfrm>
            <a:off x="10426772" y="4397435"/>
            <a:ext cx="367620" cy="424732"/>
          </a:xfrm>
          <a:prstGeom prst="rect">
            <a:avLst/>
          </a:prstGeom>
          <a:noFill/>
        </p:spPr>
        <p:txBody>
          <a:bodyPr wrap="square" rtlCol="0">
            <a:spAutoFit/>
          </a:bodyPr>
          <a:lstStyle/>
          <a:p>
            <a:r>
              <a:rPr lang="en-US" sz="2160" dirty="0">
                <a:latin typeface="Times New Roman" panose="02020603050405020304" pitchFamily="18" charset="0"/>
                <a:cs typeface="Times New Roman" panose="02020603050405020304" pitchFamily="18" charset="0"/>
              </a:rPr>
              <a:t>4</a:t>
            </a:r>
          </a:p>
        </p:txBody>
      </p:sp>
      <p:sp>
        <p:nvSpPr>
          <p:cNvPr id="26" name="Text 0">
            <a:extLst>
              <a:ext uri="{FF2B5EF4-FFF2-40B4-BE49-F238E27FC236}">
                <a16:creationId xmlns:a16="http://schemas.microsoft.com/office/drawing/2014/main" id="{2EBC4AAB-9988-43F4-B179-D2876DF4CBF3}"/>
              </a:ext>
            </a:extLst>
          </p:cNvPr>
          <p:cNvSpPr/>
          <p:nvPr/>
        </p:nvSpPr>
        <p:spPr>
          <a:xfrm>
            <a:off x="2641043" y="749022"/>
            <a:ext cx="9861011" cy="673418"/>
          </a:xfrm>
          <a:prstGeom prst="rect">
            <a:avLst/>
          </a:prstGeom>
          <a:solidFill>
            <a:schemeClr val="accent2"/>
          </a:solidFill>
          <a:ln/>
        </p:spPr>
        <p:txBody>
          <a:bodyPr wrap="none" lIns="0" tIns="0" rIns="0" bIns="0" rtlCol="0" anchor="t"/>
          <a:lstStyle/>
          <a:p>
            <a:pPr marL="0" indent="0" algn="ctr">
              <a:lnSpc>
                <a:spcPts val="5300"/>
              </a:lnSpc>
              <a:buNone/>
            </a:pPr>
            <a:r>
              <a:rPr lang="en-US" sz="40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QUY TRÌNH CHẤM ĐIỂM, TỔNG HỢP</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5523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3" name="Image 0" descr="preencoded.png"/>
          <p:cNvPicPr>
            <a:picLocks noChangeAspect="1"/>
          </p:cNvPicPr>
          <p:nvPr/>
        </p:nvPicPr>
        <p:blipFill>
          <a:blip r:embed="rId3"/>
          <a:stretch>
            <a:fillRect/>
          </a:stretch>
        </p:blipFill>
        <p:spPr>
          <a:xfrm>
            <a:off x="793790" y="2129552"/>
            <a:ext cx="3048000" cy="1883807"/>
          </a:xfrm>
          <a:prstGeom prst="rect">
            <a:avLst/>
          </a:prstGeom>
        </p:spPr>
      </p:pic>
      <p:sp>
        <p:nvSpPr>
          <p:cNvPr id="4" name="Text 1"/>
          <p:cNvSpPr/>
          <p:nvPr/>
        </p:nvSpPr>
        <p:spPr>
          <a:xfrm>
            <a:off x="793790" y="4240173"/>
            <a:ext cx="3048000" cy="708660"/>
          </a:xfrm>
          <a:prstGeom prst="rect">
            <a:avLst/>
          </a:prstGeom>
          <a:noFill/>
          <a:ln/>
        </p:spPr>
        <p:txBody>
          <a:bodyPr wrap="square" lIns="0" tIns="0" rIns="0" bIns="0" rtlCol="0" anchor="t"/>
          <a:lstStyle/>
          <a:p>
            <a:pPr marL="0" indent="0" algn="l">
              <a:lnSpc>
                <a:spcPts val="2750"/>
              </a:lnSpc>
              <a:buNone/>
            </a:pPr>
            <a:r>
              <a:rPr lang="en-US" sz="22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Đội ngũ chấm thi chuyên môn</a:t>
            </a:r>
            <a:endParaRPr lang="en-US" sz="2200" b="1" dirty="0">
              <a:latin typeface="Times New Roman" panose="02020603050405020304" pitchFamily="18" charset="0"/>
              <a:cs typeface="Times New Roman" panose="02020603050405020304" pitchFamily="18" charset="0"/>
            </a:endParaRPr>
          </a:p>
        </p:txBody>
      </p:sp>
      <p:sp>
        <p:nvSpPr>
          <p:cNvPr id="5" name="Text 2"/>
          <p:cNvSpPr/>
          <p:nvPr/>
        </p:nvSpPr>
        <p:spPr>
          <a:xfrm>
            <a:off x="793790" y="5084921"/>
            <a:ext cx="3048000" cy="2177415"/>
          </a:xfrm>
          <a:prstGeom prst="rect">
            <a:avLst/>
          </a:prstGeom>
          <a:noFill/>
          <a:ln/>
        </p:spPr>
        <p:txBody>
          <a:bodyPr wrap="square" lIns="0" tIns="0" rIns="0" bIns="0" rtlCol="0" anchor="t"/>
          <a:lstStyle/>
          <a:p>
            <a:pPr marL="0" indent="0" algn="just">
              <a:lnSpc>
                <a:spcPts val="2850"/>
              </a:lnSpc>
              <a:buNone/>
            </a:pP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Ban Chấm thi bao gồm những người có chuyên môn sâu về pháp luật bán hàng đa cấp, thành viên Ban đề và đại diện các đơn vị quản lý liên quan.</a:t>
            </a:r>
            <a:endParaRPr lang="en-US" sz="2000" dirty="0">
              <a:latin typeface="Times New Roman" panose="02020603050405020304" pitchFamily="18" charset="0"/>
              <a:cs typeface="Times New Roman" panose="02020603050405020304" pitchFamily="18" charset="0"/>
            </a:endParaRPr>
          </a:p>
        </p:txBody>
      </p:sp>
      <p:pic>
        <p:nvPicPr>
          <p:cNvPr id="6" name="Image 1" descr="preencoded.png"/>
          <p:cNvPicPr>
            <a:picLocks noChangeAspect="1"/>
          </p:cNvPicPr>
          <p:nvPr/>
        </p:nvPicPr>
        <p:blipFill>
          <a:blip r:embed="rId4"/>
          <a:stretch>
            <a:fillRect/>
          </a:stretch>
        </p:blipFill>
        <p:spPr>
          <a:xfrm>
            <a:off x="5089013" y="2129552"/>
            <a:ext cx="3048120" cy="1883808"/>
          </a:xfrm>
          <a:prstGeom prst="rect">
            <a:avLst/>
          </a:prstGeom>
        </p:spPr>
      </p:pic>
      <p:sp>
        <p:nvSpPr>
          <p:cNvPr id="7" name="Text 3"/>
          <p:cNvSpPr/>
          <p:nvPr/>
        </p:nvSpPr>
        <p:spPr>
          <a:xfrm>
            <a:off x="5219273" y="4275415"/>
            <a:ext cx="2845940" cy="673418"/>
          </a:xfrm>
          <a:prstGeom prst="rect">
            <a:avLst/>
          </a:prstGeom>
          <a:noFill/>
          <a:ln/>
        </p:spPr>
        <p:txBody>
          <a:bodyPr wrap="square" lIns="0" tIns="0" rIns="0" bIns="0" rtlCol="0" anchor="t"/>
          <a:lstStyle/>
          <a:p>
            <a:pPr marL="0" indent="0" algn="ctr">
              <a:lnSpc>
                <a:spcPts val="2750"/>
              </a:lnSpc>
              <a:buNone/>
            </a:pPr>
            <a:r>
              <a:rPr lang="en-US" sz="22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Chấm điểm theo đáp án và thang điểm</a:t>
            </a:r>
            <a:endParaRPr lang="en-US" sz="2200" b="1" dirty="0">
              <a:latin typeface="Times New Roman" panose="02020603050405020304" pitchFamily="18" charset="0"/>
              <a:cs typeface="Times New Roman" panose="02020603050405020304" pitchFamily="18" charset="0"/>
            </a:endParaRPr>
          </a:p>
        </p:txBody>
      </p:sp>
      <p:sp>
        <p:nvSpPr>
          <p:cNvPr id="8" name="Text 4"/>
          <p:cNvSpPr/>
          <p:nvPr/>
        </p:nvSpPr>
        <p:spPr>
          <a:xfrm>
            <a:off x="5089013" y="5084921"/>
            <a:ext cx="2976200" cy="1451610"/>
          </a:xfrm>
          <a:prstGeom prst="rect">
            <a:avLst/>
          </a:prstGeom>
          <a:noFill/>
          <a:ln/>
        </p:spPr>
        <p:txBody>
          <a:bodyPr wrap="square" lIns="0" tIns="0" rIns="0" bIns="0" rtlCol="0" anchor="t"/>
          <a:lstStyle/>
          <a:p>
            <a:pPr marL="0" indent="0" algn="just">
              <a:lnSpc>
                <a:spcPts val="2850"/>
              </a:lnSpc>
              <a:buNone/>
            </a:pP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Mỗi bài thi được chấm bởi tối thiểu 02 thành viên theo đáp án và thang điểm 100 đã quy định</a:t>
            </a:r>
            <a:r>
              <a:rPr lang="en-US" sz="1750" dirty="0">
                <a:solidFill>
                  <a:srgbClr val="2C2926"/>
                </a:solidFill>
                <a:latin typeface="Times New Roman" panose="02020603050405020304" pitchFamily="18" charset="0"/>
                <a:ea typeface="Inter" pitchFamily="34" charset="-122"/>
                <a:cs typeface="Times New Roman" panose="02020603050405020304" pitchFamily="18" charset="0"/>
              </a:rPr>
              <a:t>.</a:t>
            </a:r>
            <a:endParaRPr lang="en-US" sz="1750" dirty="0">
              <a:latin typeface="Times New Roman" panose="02020603050405020304" pitchFamily="18" charset="0"/>
              <a:cs typeface="Times New Roman" panose="02020603050405020304" pitchFamily="18" charset="0"/>
            </a:endParaRPr>
          </a:p>
        </p:txBody>
      </p:sp>
      <p:pic>
        <p:nvPicPr>
          <p:cNvPr id="9" name="Image 2" descr="preencoded.png"/>
          <p:cNvPicPr>
            <a:picLocks noChangeAspect="1"/>
          </p:cNvPicPr>
          <p:nvPr/>
        </p:nvPicPr>
        <p:blipFill>
          <a:blip r:embed="rId5"/>
          <a:stretch>
            <a:fillRect/>
          </a:stretch>
        </p:blipFill>
        <p:spPr>
          <a:xfrm>
            <a:off x="9244587" y="1985714"/>
            <a:ext cx="3048119" cy="1883807"/>
          </a:xfrm>
          <a:prstGeom prst="rect">
            <a:avLst/>
          </a:prstGeom>
        </p:spPr>
      </p:pic>
      <p:sp>
        <p:nvSpPr>
          <p:cNvPr id="10" name="Text 5"/>
          <p:cNvSpPr/>
          <p:nvPr/>
        </p:nvSpPr>
        <p:spPr>
          <a:xfrm>
            <a:off x="9739901" y="4240173"/>
            <a:ext cx="2482156" cy="708660"/>
          </a:xfrm>
          <a:prstGeom prst="rect">
            <a:avLst/>
          </a:prstGeom>
          <a:noFill/>
          <a:ln/>
        </p:spPr>
        <p:txBody>
          <a:bodyPr wrap="square" lIns="0" tIns="0" rIns="0" bIns="0" rtlCol="0" anchor="t"/>
          <a:lstStyle/>
          <a:p>
            <a:pPr marL="0" indent="0" algn="l">
              <a:lnSpc>
                <a:spcPts val="2750"/>
              </a:lnSpc>
              <a:buNone/>
            </a:pPr>
            <a:r>
              <a:rPr lang="en-US" sz="22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Điểm đạt </a:t>
            </a:r>
            <a:r>
              <a:rPr lang="en-US" sz="2200" b="1" dirty="0" err="1">
                <a:solidFill>
                  <a:srgbClr val="2C2926"/>
                </a:solidFill>
                <a:latin typeface="Times New Roman" panose="02020603050405020304" pitchFamily="18" charset="0"/>
                <a:ea typeface="Bricolage Grotesque Semi Bold" pitchFamily="34" charset="-122"/>
                <a:cs typeface="Times New Roman" panose="02020603050405020304" pitchFamily="18" charset="0"/>
              </a:rPr>
              <a:t>yêu</a:t>
            </a:r>
            <a:r>
              <a:rPr lang="en-US" sz="22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 </a:t>
            </a:r>
            <a:r>
              <a:rPr lang="en-US" sz="2200" b="1" dirty="0" err="1">
                <a:solidFill>
                  <a:srgbClr val="2C2926"/>
                </a:solidFill>
                <a:latin typeface="Times New Roman" panose="02020603050405020304" pitchFamily="18" charset="0"/>
                <a:ea typeface="Bricolage Grotesque Semi Bold" pitchFamily="34" charset="-122"/>
                <a:cs typeface="Times New Roman" panose="02020603050405020304" pitchFamily="18" charset="0"/>
              </a:rPr>
              <a:t>cầu</a:t>
            </a:r>
            <a:endParaRPr lang="en-US" sz="2200" b="1" dirty="0">
              <a:latin typeface="Times New Roman" panose="02020603050405020304" pitchFamily="18" charset="0"/>
              <a:cs typeface="Times New Roman" panose="02020603050405020304" pitchFamily="18" charset="0"/>
            </a:endParaRPr>
          </a:p>
        </p:txBody>
      </p:sp>
      <p:sp>
        <p:nvSpPr>
          <p:cNvPr id="11" name="Text 6"/>
          <p:cNvSpPr/>
          <p:nvPr/>
        </p:nvSpPr>
        <p:spPr>
          <a:xfrm>
            <a:off x="9411128" y="4828854"/>
            <a:ext cx="2881578" cy="1707677"/>
          </a:xfrm>
          <a:prstGeom prst="rect">
            <a:avLst/>
          </a:prstGeom>
          <a:noFill/>
          <a:ln/>
        </p:spPr>
        <p:txBody>
          <a:bodyPr wrap="square" lIns="0" tIns="0" rIns="0" bIns="0" rtlCol="0" anchor="t"/>
          <a:lstStyle/>
          <a:p>
            <a:pPr marL="0" indent="0" algn="just">
              <a:lnSpc>
                <a:spcPts val="2850"/>
              </a:lnSpc>
              <a:buNone/>
            </a:pP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Bài kiểm tra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của</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vi-VN" sz="2000" dirty="0">
                <a:solidFill>
                  <a:srgbClr val="2C2926"/>
                </a:solidFill>
                <a:latin typeface="Times New Roman" panose="02020603050405020304" pitchFamily="18" charset="0"/>
                <a:ea typeface="Inter" pitchFamily="34" charset="-122"/>
                <a:cs typeface="Times New Roman" panose="02020603050405020304" pitchFamily="18" charset="0"/>
              </a:rPr>
              <a:t>thí sinh đạt yêu cầu theo quy định của hình thức thi thì được cấp xác nhận</a:t>
            </a:r>
            <a:endParaRPr lang="en-US" sz="2000" dirty="0">
              <a:latin typeface="Times New Roman" panose="02020603050405020304" pitchFamily="18" charset="0"/>
              <a:cs typeface="Times New Roman" panose="02020603050405020304" pitchFamily="18" charset="0"/>
            </a:endParaRPr>
          </a:p>
        </p:txBody>
      </p:sp>
      <p:sp>
        <p:nvSpPr>
          <p:cNvPr id="15" name="Text 0">
            <a:extLst>
              <a:ext uri="{FF2B5EF4-FFF2-40B4-BE49-F238E27FC236}">
                <a16:creationId xmlns:a16="http://schemas.microsoft.com/office/drawing/2014/main" id="{89A7D8A6-D56B-4D36-99B8-7BDA727FB54A}"/>
              </a:ext>
            </a:extLst>
          </p:cNvPr>
          <p:cNvSpPr/>
          <p:nvPr/>
        </p:nvSpPr>
        <p:spPr>
          <a:xfrm>
            <a:off x="2641043" y="749022"/>
            <a:ext cx="9861011" cy="673418"/>
          </a:xfrm>
          <a:prstGeom prst="rect">
            <a:avLst/>
          </a:prstGeom>
          <a:solidFill>
            <a:schemeClr val="accent2"/>
          </a:solidFill>
          <a:ln/>
        </p:spPr>
        <p:txBody>
          <a:bodyPr wrap="none" lIns="0" tIns="0" rIns="0" bIns="0" rtlCol="0" anchor="t"/>
          <a:lstStyle/>
          <a:p>
            <a:pPr marL="0" indent="0" algn="ctr">
              <a:lnSpc>
                <a:spcPts val="5300"/>
              </a:lnSpc>
              <a:buNone/>
            </a:pPr>
            <a:r>
              <a:rPr lang="en-US" sz="40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CHẤM THI </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3" name="Image 0" descr="preencoded.png"/>
          <p:cNvPicPr>
            <a:picLocks noChangeAspect="1"/>
          </p:cNvPicPr>
          <p:nvPr/>
        </p:nvPicPr>
        <p:blipFill>
          <a:blip r:embed="rId3"/>
          <a:stretch>
            <a:fillRect/>
          </a:stretch>
        </p:blipFill>
        <p:spPr>
          <a:xfrm>
            <a:off x="793790" y="1761768"/>
            <a:ext cx="6067306" cy="3749873"/>
          </a:xfrm>
          <a:prstGeom prst="rect">
            <a:avLst/>
          </a:prstGeom>
        </p:spPr>
      </p:pic>
      <p:sp>
        <p:nvSpPr>
          <p:cNvPr id="4" name="Text 1"/>
          <p:cNvSpPr/>
          <p:nvPr/>
        </p:nvSpPr>
        <p:spPr>
          <a:xfrm>
            <a:off x="793790" y="5727025"/>
            <a:ext cx="2776061" cy="336590"/>
          </a:xfrm>
          <a:prstGeom prst="rect">
            <a:avLst/>
          </a:prstGeom>
          <a:noFill/>
          <a:ln/>
        </p:spPr>
        <p:txBody>
          <a:bodyPr wrap="none" lIns="0" tIns="0" rIns="0" bIns="0" rtlCol="0" anchor="t"/>
          <a:lstStyle/>
          <a:p>
            <a:pPr marL="0" indent="0" algn="l">
              <a:lnSpc>
                <a:spcPts val="2650"/>
              </a:lnSpc>
              <a:buNone/>
            </a:pPr>
            <a:r>
              <a:rPr lang="en-US" sz="25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Báo cáo và Phê duyệt</a:t>
            </a:r>
            <a:endParaRPr lang="en-US" sz="2500" b="1" dirty="0">
              <a:latin typeface="Times New Roman" panose="02020603050405020304" pitchFamily="18" charset="0"/>
              <a:cs typeface="Times New Roman" panose="02020603050405020304" pitchFamily="18" charset="0"/>
            </a:endParaRPr>
          </a:p>
        </p:txBody>
      </p:sp>
      <p:sp>
        <p:nvSpPr>
          <p:cNvPr id="5" name="Text 2"/>
          <p:cNvSpPr/>
          <p:nvPr/>
        </p:nvSpPr>
        <p:spPr>
          <a:xfrm>
            <a:off x="793790" y="6192798"/>
            <a:ext cx="6386751" cy="689610"/>
          </a:xfrm>
          <a:prstGeom prst="rect">
            <a:avLst/>
          </a:prstGeom>
          <a:noFill/>
          <a:ln/>
        </p:spPr>
        <p:txBody>
          <a:bodyPr wrap="square" lIns="0" tIns="0" rIns="0" bIns="0" rtlCol="0" anchor="t"/>
          <a:lstStyle/>
          <a:p>
            <a:pPr marL="0" indent="0" algn="just">
              <a:lnSpc>
                <a:spcPts val="2700"/>
              </a:lnSpc>
              <a:buNone/>
            </a:pP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Chủ tịch Hội đồng kiểm tra báo cáo kết quả chấm thi lên người đứng đầu cơ quan tổ chức kiểm tra để xem xét và phê duyệt.</a:t>
            </a:r>
            <a:endParaRPr lang="en-US" sz="2000" dirty="0">
              <a:latin typeface="Times New Roman" panose="02020603050405020304" pitchFamily="18" charset="0"/>
              <a:cs typeface="Times New Roman" panose="02020603050405020304" pitchFamily="18" charset="0"/>
            </a:endParaRPr>
          </a:p>
        </p:txBody>
      </p:sp>
      <p:pic>
        <p:nvPicPr>
          <p:cNvPr id="6" name="Image 1" descr="preencoded.png"/>
          <p:cNvPicPr>
            <a:picLocks noChangeAspect="1"/>
          </p:cNvPicPr>
          <p:nvPr/>
        </p:nvPicPr>
        <p:blipFill>
          <a:blip r:embed="rId4"/>
          <a:stretch>
            <a:fillRect/>
          </a:stretch>
        </p:blipFill>
        <p:spPr>
          <a:xfrm>
            <a:off x="7449860" y="1761768"/>
            <a:ext cx="6067306" cy="3749873"/>
          </a:xfrm>
          <a:prstGeom prst="rect">
            <a:avLst/>
          </a:prstGeom>
        </p:spPr>
      </p:pic>
      <p:sp>
        <p:nvSpPr>
          <p:cNvPr id="7" name="Text 3"/>
          <p:cNvSpPr/>
          <p:nvPr/>
        </p:nvSpPr>
        <p:spPr>
          <a:xfrm>
            <a:off x="7449860" y="5727025"/>
            <a:ext cx="2693551" cy="336590"/>
          </a:xfrm>
          <a:prstGeom prst="rect">
            <a:avLst/>
          </a:prstGeom>
          <a:noFill/>
          <a:ln/>
        </p:spPr>
        <p:txBody>
          <a:bodyPr wrap="none" lIns="0" tIns="0" rIns="0" bIns="0" rtlCol="0" anchor="t"/>
          <a:lstStyle/>
          <a:p>
            <a:pPr marL="0" indent="0" algn="l">
              <a:lnSpc>
                <a:spcPts val="2650"/>
              </a:lnSpc>
              <a:buNone/>
            </a:pPr>
            <a:r>
              <a:rPr lang="en-US" sz="25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Thông báo Kết quả</a:t>
            </a:r>
            <a:endParaRPr lang="en-US" sz="2500" b="1" dirty="0">
              <a:latin typeface="Times New Roman" panose="02020603050405020304" pitchFamily="18" charset="0"/>
              <a:cs typeface="Times New Roman" panose="02020603050405020304" pitchFamily="18" charset="0"/>
            </a:endParaRPr>
          </a:p>
        </p:txBody>
      </p:sp>
      <p:sp>
        <p:nvSpPr>
          <p:cNvPr id="8" name="Text 4"/>
          <p:cNvSpPr/>
          <p:nvPr/>
        </p:nvSpPr>
        <p:spPr>
          <a:xfrm>
            <a:off x="7449860" y="6192798"/>
            <a:ext cx="6386751" cy="1379220"/>
          </a:xfrm>
          <a:prstGeom prst="rect">
            <a:avLst/>
          </a:prstGeom>
          <a:noFill/>
          <a:ln/>
        </p:spPr>
        <p:txBody>
          <a:bodyPr wrap="square" lIns="0" tIns="0" rIns="0" bIns="0" rtlCol="0" anchor="t"/>
          <a:lstStyle/>
          <a:p>
            <a:pPr marL="0" indent="0" algn="just">
              <a:lnSpc>
                <a:spcPts val="2700"/>
              </a:lnSpc>
              <a:buNone/>
            </a:pP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Trong vòng 05 ngày kể từ khi kết quả được phê duyệt, Hội đồng kiểm tra sẽ thông báo kết quả đến doanh nghiệp hoặc công bố trên trang thông tin điện tử của cơ quan tổ chức kiểm tra.</a:t>
            </a:r>
            <a:endParaRPr lang="en-US" sz="2000" dirty="0">
              <a:latin typeface="Times New Roman" panose="02020603050405020304" pitchFamily="18" charset="0"/>
              <a:cs typeface="Times New Roman" panose="02020603050405020304" pitchFamily="18" charset="0"/>
            </a:endParaRPr>
          </a:p>
        </p:txBody>
      </p:sp>
      <p:sp>
        <p:nvSpPr>
          <p:cNvPr id="9" name="Text 0">
            <a:extLst>
              <a:ext uri="{FF2B5EF4-FFF2-40B4-BE49-F238E27FC236}">
                <a16:creationId xmlns:a16="http://schemas.microsoft.com/office/drawing/2014/main" id="{F0ABA237-C91E-4B37-B149-F1ABF597726F}"/>
              </a:ext>
            </a:extLst>
          </p:cNvPr>
          <p:cNvSpPr/>
          <p:nvPr/>
        </p:nvSpPr>
        <p:spPr>
          <a:xfrm>
            <a:off x="2641043" y="749022"/>
            <a:ext cx="9861011" cy="673418"/>
          </a:xfrm>
          <a:prstGeom prst="rect">
            <a:avLst/>
          </a:prstGeom>
          <a:solidFill>
            <a:schemeClr val="accent2"/>
          </a:solidFill>
          <a:ln/>
        </p:spPr>
        <p:txBody>
          <a:bodyPr wrap="none" lIns="0" tIns="0" rIns="0" bIns="0" rtlCol="0" anchor="t"/>
          <a:lstStyle/>
          <a:p>
            <a:pPr marL="0" indent="0" algn="ctr">
              <a:lnSpc>
                <a:spcPts val="5300"/>
              </a:lnSpc>
              <a:buNone/>
            </a:pPr>
            <a:r>
              <a:rPr lang="en-US" sz="40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B</a:t>
            </a:r>
            <a:r>
              <a:rPr lang="vi-VN" sz="40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Ư</a:t>
            </a:r>
            <a:r>
              <a:rPr lang="en-US" sz="40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ỚC 3: THÔNG BÁO KẾT QUẢ</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3" name="Image 0" descr="preencoded.png"/>
          <p:cNvPicPr>
            <a:picLocks noChangeAspect="1"/>
          </p:cNvPicPr>
          <p:nvPr/>
        </p:nvPicPr>
        <p:blipFill>
          <a:blip r:embed="rId3"/>
          <a:stretch>
            <a:fillRect/>
          </a:stretch>
        </p:blipFill>
        <p:spPr>
          <a:xfrm>
            <a:off x="793790" y="2149316"/>
            <a:ext cx="4158615" cy="2570202"/>
          </a:xfrm>
          <a:prstGeom prst="rect">
            <a:avLst/>
          </a:prstGeom>
        </p:spPr>
      </p:pic>
      <p:sp>
        <p:nvSpPr>
          <p:cNvPr id="4" name="Text 1"/>
          <p:cNvSpPr/>
          <p:nvPr/>
        </p:nvSpPr>
        <p:spPr>
          <a:xfrm>
            <a:off x="793790" y="4946333"/>
            <a:ext cx="3640812" cy="354330"/>
          </a:xfrm>
          <a:prstGeom prst="rect">
            <a:avLst/>
          </a:prstGeom>
          <a:noFill/>
          <a:ln/>
        </p:spPr>
        <p:txBody>
          <a:bodyPr wrap="none" lIns="0" tIns="0" rIns="0" bIns="0" rtlCol="0" anchor="t"/>
          <a:lstStyle/>
          <a:p>
            <a:pPr marL="0" indent="0" algn="l">
              <a:lnSpc>
                <a:spcPts val="2750"/>
              </a:lnSpc>
              <a:buNone/>
            </a:pPr>
            <a:r>
              <a:rPr lang="en-US" sz="22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Giải quyết khiếu nại, tố cáo</a:t>
            </a:r>
            <a:endParaRPr lang="en-US" sz="2200" b="1" dirty="0">
              <a:latin typeface="Times New Roman" panose="02020603050405020304" pitchFamily="18" charset="0"/>
              <a:cs typeface="Times New Roman" panose="02020603050405020304" pitchFamily="18" charset="0"/>
            </a:endParaRPr>
          </a:p>
        </p:txBody>
      </p:sp>
      <p:sp>
        <p:nvSpPr>
          <p:cNvPr id="5" name="Text 2"/>
          <p:cNvSpPr/>
          <p:nvPr/>
        </p:nvSpPr>
        <p:spPr>
          <a:xfrm>
            <a:off x="793790" y="5436751"/>
            <a:ext cx="4158615" cy="1088708"/>
          </a:xfrm>
          <a:prstGeom prst="rect">
            <a:avLst/>
          </a:prstGeom>
          <a:noFill/>
          <a:ln/>
        </p:spPr>
        <p:txBody>
          <a:bodyPr wrap="square" lIns="0" tIns="0" rIns="0" bIns="0" rtlCol="0" anchor="t"/>
          <a:lstStyle/>
          <a:p>
            <a:pPr marL="0" indent="0" algn="just">
              <a:lnSpc>
                <a:spcPts val="2850"/>
              </a:lnSpc>
              <a:buNone/>
            </a:pP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Hội đồng kiểm tra phải xem xét và giải quyết khiếu nại, tố cáo trong vòng 20 ngày kể từ khi nhận được đơn.</a:t>
            </a:r>
            <a:endParaRPr lang="en-US" sz="2000" dirty="0">
              <a:latin typeface="Times New Roman" panose="02020603050405020304" pitchFamily="18" charset="0"/>
              <a:cs typeface="Times New Roman" panose="02020603050405020304" pitchFamily="18" charset="0"/>
            </a:endParaRPr>
          </a:p>
        </p:txBody>
      </p:sp>
      <p:pic>
        <p:nvPicPr>
          <p:cNvPr id="6" name="Image 1" descr="preencoded.png"/>
          <p:cNvPicPr>
            <a:picLocks noChangeAspect="1"/>
          </p:cNvPicPr>
          <p:nvPr/>
        </p:nvPicPr>
        <p:blipFill>
          <a:blip r:embed="rId4"/>
          <a:stretch>
            <a:fillRect/>
          </a:stretch>
        </p:blipFill>
        <p:spPr>
          <a:xfrm>
            <a:off x="5235893" y="2149316"/>
            <a:ext cx="4158615" cy="2570202"/>
          </a:xfrm>
          <a:prstGeom prst="rect">
            <a:avLst/>
          </a:prstGeom>
        </p:spPr>
      </p:pic>
      <p:sp>
        <p:nvSpPr>
          <p:cNvPr id="7" name="Text 3"/>
          <p:cNvSpPr/>
          <p:nvPr/>
        </p:nvSpPr>
        <p:spPr>
          <a:xfrm>
            <a:off x="5235893" y="494633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Nộp đơn phúc khảo</a:t>
            </a:r>
            <a:endParaRPr lang="en-US" sz="2200" b="1" dirty="0">
              <a:latin typeface="Times New Roman" panose="02020603050405020304" pitchFamily="18" charset="0"/>
              <a:cs typeface="Times New Roman" panose="02020603050405020304" pitchFamily="18" charset="0"/>
            </a:endParaRPr>
          </a:p>
        </p:txBody>
      </p:sp>
      <p:sp>
        <p:nvSpPr>
          <p:cNvPr id="8" name="Text 4"/>
          <p:cNvSpPr/>
          <p:nvPr/>
        </p:nvSpPr>
        <p:spPr>
          <a:xfrm>
            <a:off x="5235893" y="5436751"/>
            <a:ext cx="4158615" cy="1088708"/>
          </a:xfrm>
          <a:prstGeom prst="rect">
            <a:avLst/>
          </a:prstGeom>
          <a:noFill/>
          <a:ln/>
        </p:spPr>
        <p:txBody>
          <a:bodyPr wrap="square" lIns="0" tIns="0" rIns="0" bIns="0" rtlCol="0" anchor="t"/>
          <a:lstStyle/>
          <a:p>
            <a:pPr marL="0" indent="0" algn="just">
              <a:lnSpc>
                <a:spcPts val="2850"/>
              </a:lnSpc>
              <a:buNone/>
            </a:pP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Thí sinh gửi đơn đề nghị phúc khảo trong vòng 15 ngày kể từ ngày cơ quan tổ chức kiểm tra ban hành thông báo.</a:t>
            </a:r>
            <a:endParaRPr lang="en-US" sz="2000" dirty="0">
              <a:latin typeface="Times New Roman" panose="02020603050405020304" pitchFamily="18" charset="0"/>
              <a:cs typeface="Times New Roman" panose="02020603050405020304" pitchFamily="18" charset="0"/>
            </a:endParaRPr>
          </a:p>
        </p:txBody>
      </p:sp>
      <p:pic>
        <p:nvPicPr>
          <p:cNvPr id="9" name="Image 2" descr="preencoded.png"/>
          <p:cNvPicPr>
            <a:picLocks noChangeAspect="1"/>
          </p:cNvPicPr>
          <p:nvPr/>
        </p:nvPicPr>
        <p:blipFill>
          <a:blip r:embed="rId5"/>
          <a:stretch>
            <a:fillRect/>
          </a:stretch>
        </p:blipFill>
        <p:spPr>
          <a:xfrm>
            <a:off x="9677995" y="2149316"/>
            <a:ext cx="4158615" cy="2570202"/>
          </a:xfrm>
          <a:prstGeom prst="rect">
            <a:avLst/>
          </a:prstGeom>
        </p:spPr>
      </p:pic>
      <p:sp>
        <p:nvSpPr>
          <p:cNvPr id="10" name="Text 5"/>
          <p:cNvSpPr/>
          <p:nvPr/>
        </p:nvSpPr>
        <p:spPr>
          <a:xfrm>
            <a:off x="9677995" y="4946333"/>
            <a:ext cx="4652860" cy="708660"/>
          </a:xfrm>
          <a:prstGeom prst="rect">
            <a:avLst/>
          </a:prstGeom>
          <a:noFill/>
          <a:ln/>
        </p:spPr>
        <p:txBody>
          <a:bodyPr wrap="square" lIns="0" tIns="0" rIns="0" bIns="0" rtlCol="0" anchor="t"/>
          <a:lstStyle/>
          <a:p>
            <a:pPr marL="0" indent="0" algn="l">
              <a:lnSpc>
                <a:spcPts val="2750"/>
              </a:lnSpc>
              <a:buNone/>
            </a:pPr>
            <a:r>
              <a:rPr lang="en-US" sz="22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Tổ chức chấm phúc khảo và thông báo</a:t>
            </a:r>
            <a:endParaRPr lang="en-US" sz="2200" b="1" dirty="0">
              <a:latin typeface="Times New Roman" panose="02020603050405020304" pitchFamily="18" charset="0"/>
              <a:cs typeface="Times New Roman" panose="02020603050405020304" pitchFamily="18" charset="0"/>
            </a:endParaRPr>
          </a:p>
        </p:txBody>
      </p:sp>
      <p:sp>
        <p:nvSpPr>
          <p:cNvPr id="11" name="Text 6"/>
          <p:cNvSpPr/>
          <p:nvPr/>
        </p:nvSpPr>
        <p:spPr>
          <a:xfrm>
            <a:off x="9863503" y="5337330"/>
            <a:ext cx="4158615" cy="1451610"/>
          </a:xfrm>
          <a:prstGeom prst="rect">
            <a:avLst/>
          </a:prstGeom>
          <a:noFill/>
          <a:ln/>
        </p:spPr>
        <p:txBody>
          <a:bodyPr wrap="square" lIns="0" tIns="0" rIns="0" bIns="0" rtlCol="0" anchor="t"/>
          <a:lstStyle/>
          <a:p>
            <a:pPr marL="0" indent="0" algn="just">
              <a:lnSpc>
                <a:spcPts val="2850"/>
              </a:lnSpc>
              <a:buNone/>
            </a:pP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Tổ chức chấm phúc khảo và thông báo kết quả cho thí sinh trong vòng 15 ngày kể từ ngày hết hạn nhận đơn đề nghị phúc khảo.</a:t>
            </a:r>
            <a:endParaRPr lang="en-US" sz="2000" dirty="0">
              <a:latin typeface="Times New Roman" panose="02020603050405020304" pitchFamily="18" charset="0"/>
              <a:cs typeface="Times New Roman" panose="02020603050405020304" pitchFamily="18" charset="0"/>
            </a:endParaRPr>
          </a:p>
        </p:txBody>
      </p:sp>
      <p:sp>
        <p:nvSpPr>
          <p:cNvPr id="13" name="Text 0">
            <a:extLst>
              <a:ext uri="{FF2B5EF4-FFF2-40B4-BE49-F238E27FC236}">
                <a16:creationId xmlns:a16="http://schemas.microsoft.com/office/drawing/2014/main" id="{DC8EABB0-0F9B-45F7-B41B-8F45D64D0744}"/>
              </a:ext>
            </a:extLst>
          </p:cNvPr>
          <p:cNvSpPr/>
          <p:nvPr/>
        </p:nvSpPr>
        <p:spPr>
          <a:xfrm>
            <a:off x="793790" y="749022"/>
            <a:ext cx="12811851" cy="673418"/>
          </a:xfrm>
          <a:prstGeom prst="rect">
            <a:avLst/>
          </a:prstGeom>
          <a:solidFill>
            <a:schemeClr val="accent2"/>
          </a:solidFill>
          <a:ln/>
        </p:spPr>
        <p:txBody>
          <a:bodyPr wrap="none" lIns="0" tIns="0" rIns="0" bIns="0" rtlCol="0" anchor="t"/>
          <a:lstStyle/>
          <a:p>
            <a:pPr marL="0" indent="0" algn="ctr">
              <a:lnSpc>
                <a:spcPts val="5300"/>
              </a:lnSpc>
              <a:buNone/>
            </a:pPr>
            <a:r>
              <a:rPr lang="en-US" sz="40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GIẢI QUYẾT KHIẾU NẠI TỐ CÁO VÀ PHÚC KHẢO </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3" name="Image 0" descr="preencoded.png"/>
          <p:cNvPicPr>
            <a:picLocks noChangeAspect="1"/>
          </p:cNvPicPr>
          <p:nvPr/>
        </p:nvPicPr>
        <p:blipFill>
          <a:blip r:embed="rId3"/>
          <a:stretch>
            <a:fillRect/>
          </a:stretch>
        </p:blipFill>
        <p:spPr>
          <a:xfrm>
            <a:off x="793790" y="1821537"/>
            <a:ext cx="6379607" cy="3942874"/>
          </a:xfrm>
          <a:prstGeom prst="rect">
            <a:avLst/>
          </a:prstGeom>
        </p:spPr>
      </p:pic>
      <p:sp>
        <p:nvSpPr>
          <p:cNvPr id="4" name="Text 1"/>
          <p:cNvSpPr/>
          <p:nvPr/>
        </p:nvSpPr>
        <p:spPr>
          <a:xfrm>
            <a:off x="793790" y="5991225"/>
            <a:ext cx="3198733" cy="354330"/>
          </a:xfrm>
          <a:prstGeom prst="rect">
            <a:avLst/>
          </a:prstGeom>
          <a:noFill/>
          <a:ln/>
        </p:spPr>
        <p:txBody>
          <a:bodyPr wrap="none" lIns="0" tIns="0" rIns="0" bIns="0" rtlCol="0" anchor="t"/>
          <a:lstStyle/>
          <a:p>
            <a:pPr marL="0" indent="0" algn="just">
              <a:lnSpc>
                <a:spcPts val="2750"/>
              </a:lnSpc>
              <a:buNone/>
            </a:pPr>
            <a:r>
              <a:rPr lang="en-US" sz="24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Cấp xác nhận Kiến thức</a:t>
            </a:r>
            <a:endParaRPr lang="en-US" sz="2400" b="1" dirty="0">
              <a:latin typeface="Times New Roman" panose="02020603050405020304" pitchFamily="18" charset="0"/>
              <a:cs typeface="Times New Roman" panose="02020603050405020304" pitchFamily="18" charset="0"/>
            </a:endParaRPr>
          </a:p>
        </p:txBody>
      </p:sp>
      <p:sp>
        <p:nvSpPr>
          <p:cNvPr id="5" name="Text 2"/>
          <p:cNvSpPr/>
          <p:nvPr/>
        </p:nvSpPr>
        <p:spPr>
          <a:xfrm>
            <a:off x="793790" y="6481643"/>
            <a:ext cx="6379607" cy="1088708"/>
          </a:xfrm>
          <a:prstGeom prst="rect">
            <a:avLst/>
          </a:prstGeom>
          <a:noFill/>
          <a:ln/>
        </p:spPr>
        <p:txBody>
          <a:bodyPr wrap="square" lIns="0" tIns="0" rIns="0" bIns="0" rtlCol="0" anchor="t"/>
          <a:lstStyle/>
          <a:p>
            <a:pPr marL="0" indent="0" algn="just">
              <a:lnSpc>
                <a:spcPts val="2850"/>
              </a:lnSpc>
              <a:buNone/>
            </a:pPr>
            <a:r>
              <a:rPr lang="en-US" sz="2400" dirty="0">
                <a:solidFill>
                  <a:srgbClr val="2C2926"/>
                </a:solidFill>
                <a:latin typeface="Times New Roman" panose="02020603050405020304" pitchFamily="18" charset="0"/>
                <a:ea typeface="Inter" pitchFamily="34" charset="-122"/>
                <a:cs typeface="Times New Roman" panose="02020603050405020304" pitchFamily="18" charset="0"/>
              </a:rPr>
              <a:t>Cơ quan tổ chức kiểm tra cấp xác nhận kiến thức pháp luật về bán hàng đa cấp và đầu mối tại địa phương cho những thí sinh đạt kết quả.</a:t>
            </a:r>
            <a:endParaRPr lang="en-US" sz="2400" dirty="0">
              <a:latin typeface="Times New Roman" panose="02020603050405020304" pitchFamily="18" charset="0"/>
              <a:cs typeface="Times New Roman" panose="02020603050405020304" pitchFamily="18" charset="0"/>
            </a:endParaRPr>
          </a:p>
        </p:txBody>
      </p:sp>
      <p:pic>
        <p:nvPicPr>
          <p:cNvPr id="6" name="Image 1" descr="preencoded.png"/>
          <p:cNvPicPr>
            <a:picLocks noChangeAspect="1"/>
          </p:cNvPicPr>
          <p:nvPr/>
        </p:nvPicPr>
        <p:blipFill>
          <a:blip r:embed="rId4"/>
          <a:stretch>
            <a:fillRect/>
          </a:stretch>
        </p:blipFill>
        <p:spPr>
          <a:xfrm>
            <a:off x="7456884" y="1821537"/>
            <a:ext cx="6379726" cy="3942874"/>
          </a:xfrm>
          <a:prstGeom prst="rect">
            <a:avLst/>
          </a:prstGeom>
        </p:spPr>
      </p:pic>
      <p:sp>
        <p:nvSpPr>
          <p:cNvPr id="7" name="Text 3"/>
          <p:cNvSpPr/>
          <p:nvPr/>
        </p:nvSpPr>
        <p:spPr>
          <a:xfrm>
            <a:off x="7456884" y="5991225"/>
            <a:ext cx="3103245" cy="354330"/>
          </a:xfrm>
          <a:prstGeom prst="rect">
            <a:avLst/>
          </a:prstGeom>
          <a:noFill/>
          <a:ln/>
        </p:spPr>
        <p:txBody>
          <a:bodyPr wrap="none" lIns="0" tIns="0" rIns="0" bIns="0" rtlCol="0" anchor="t"/>
          <a:lstStyle/>
          <a:p>
            <a:pPr marL="0" indent="0" algn="just">
              <a:lnSpc>
                <a:spcPts val="2750"/>
              </a:lnSpc>
              <a:buNone/>
            </a:pPr>
            <a:r>
              <a:rPr lang="en-US" sz="24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Thời hạn Cấp Xác nhận</a:t>
            </a:r>
            <a:endParaRPr lang="en-US" sz="2400" b="1" dirty="0">
              <a:latin typeface="Times New Roman" panose="02020603050405020304" pitchFamily="18" charset="0"/>
              <a:cs typeface="Times New Roman" panose="02020603050405020304" pitchFamily="18" charset="0"/>
            </a:endParaRPr>
          </a:p>
        </p:txBody>
      </p:sp>
      <p:sp>
        <p:nvSpPr>
          <p:cNvPr id="8" name="Text 4"/>
          <p:cNvSpPr/>
          <p:nvPr/>
        </p:nvSpPr>
        <p:spPr>
          <a:xfrm>
            <a:off x="7456884" y="6481643"/>
            <a:ext cx="6379726" cy="725805"/>
          </a:xfrm>
          <a:prstGeom prst="rect">
            <a:avLst/>
          </a:prstGeom>
          <a:noFill/>
          <a:ln/>
        </p:spPr>
        <p:txBody>
          <a:bodyPr wrap="square" lIns="0" tIns="0" rIns="0" bIns="0" rtlCol="0" anchor="t"/>
          <a:lstStyle/>
          <a:p>
            <a:pPr marL="0" indent="0" algn="just">
              <a:lnSpc>
                <a:spcPts val="2850"/>
              </a:lnSpc>
              <a:buNone/>
            </a:pPr>
            <a:r>
              <a:rPr lang="en-US" sz="2400" dirty="0">
                <a:solidFill>
                  <a:srgbClr val="2C2926"/>
                </a:solidFill>
                <a:latin typeface="Times New Roman" panose="02020603050405020304" pitchFamily="18" charset="0"/>
                <a:ea typeface="Inter" pitchFamily="34" charset="-122"/>
                <a:cs typeface="Times New Roman" panose="02020603050405020304" pitchFamily="18" charset="0"/>
              </a:rPr>
              <a:t>Việc cấp xác nhận được thực hiện trong vòng 15 ngày làm việc kể từ ngày tổ chức kiểm tra.</a:t>
            </a:r>
            <a:endParaRPr lang="en-US" sz="2400" dirty="0">
              <a:latin typeface="Times New Roman" panose="02020603050405020304" pitchFamily="18" charset="0"/>
              <a:cs typeface="Times New Roman" panose="02020603050405020304" pitchFamily="18" charset="0"/>
            </a:endParaRPr>
          </a:p>
        </p:txBody>
      </p:sp>
      <p:sp>
        <p:nvSpPr>
          <p:cNvPr id="9" name="Text 0">
            <a:extLst>
              <a:ext uri="{FF2B5EF4-FFF2-40B4-BE49-F238E27FC236}">
                <a16:creationId xmlns:a16="http://schemas.microsoft.com/office/drawing/2014/main" id="{7BF2D66B-D941-4D89-B88F-612E9D3E496A}"/>
              </a:ext>
            </a:extLst>
          </p:cNvPr>
          <p:cNvSpPr/>
          <p:nvPr/>
        </p:nvSpPr>
        <p:spPr>
          <a:xfrm>
            <a:off x="793790" y="749022"/>
            <a:ext cx="12811851" cy="673418"/>
          </a:xfrm>
          <a:prstGeom prst="rect">
            <a:avLst/>
          </a:prstGeom>
          <a:solidFill>
            <a:schemeClr val="accent2"/>
          </a:solidFill>
          <a:ln/>
        </p:spPr>
        <p:txBody>
          <a:bodyPr wrap="none" lIns="0" tIns="0" rIns="0" bIns="0" rtlCol="0" anchor="t"/>
          <a:lstStyle/>
          <a:p>
            <a:pPr marL="0" indent="0" algn="ctr">
              <a:lnSpc>
                <a:spcPts val="5300"/>
              </a:lnSpc>
              <a:buNone/>
            </a:pPr>
            <a:r>
              <a:rPr lang="en-US" sz="40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B</a:t>
            </a:r>
            <a:r>
              <a:rPr lang="vi-VN" sz="40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Ư</a:t>
            </a:r>
            <a:r>
              <a:rPr lang="en-US" sz="40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ỚC 4: CẤP XÁC NHẬN </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4574381" y="1473935"/>
            <a:ext cx="5670590" cy="708779"/>
          </a:xfrm>
          <a:prstGeom prst="rect">
            <a:avLst/>
          </a:prstGeom>
          <a:noFill/>
          <a:ln/>
        </p:spPr>
        <p:txBody>
          <a:bodyPr wrap="none" lIns="0" tIns="0" rIns="0" bIns="0" rtlCol="0" anchor="t"/>
          <a:lstStyle/>
          <a:p>
            <a:pPr marL="0" indent="0" algn="ctr">
              <a:lnSpc>
                <a:spcPts val="5550"/>
              </a:lnSpc>
              <a:buNone/>
            </a:pPr>
            <a:r>
              <a:rPr lang="en-US" sz="4450" dirty="0">
                <a:solidFill>
                  <a:schemeClr val="accent6"/>
                </a:solidFill>
                <a:latin typeface="Times New Roman" panose="02020603050405020304" pitchFamily="18" charset="0"/>
                <a:ea typeface="Bricolage Grotesque Semi Bold" pitchFamily="34" charset="-122"/>
                <a:cs typeface="Times New Roman" panose="02020603050405020304" pitchFamily="18" charset="0"/>
              </a:rPr>
              <a:t>BỘ CÔNG THƯƠNG</a:t>
            </a:r>
            <a:endParaRPr lang="en-US" sz="4450" dirty="0">
              <a:solidFill>
                <a:schemeClr val="accent6"/>
              </a:solidFill>
              <a:latin typeface="Times New Roman" panose="02020603050405020304" pitchFamily="18" charset="0"/>
              <a:cs typeface="Times New Roman" panose="02020603050405020304" pitchFamily="18" charset="0"/>
            </a:endParaRPr>
          </a:p>
        </p:txBody>
      </p:sp>
      <p:sp>
        <p:nvSpPr>
          <p:cNvPr id="3" name="Text 1"/>
          <p:cNvSpPr/>
          <p:nvPr/>
        </p:nvSpPr>
        <p:spPr>
          <a:xfrm>
            <a:off x="2952274" y="2250758"/>
            <a:ext cx="8725853" cy="708779"/>
          </a:xfrm>
          <a:prstGeom prst="rect">
            <a:avLst/>
          </a:prstGeom>
          <a:noFill/>
          <a:ln/>
        </p:spPr>
        <p:txBody>
          <a:bodyPr wrap="none" lIns="0" tIns="0" rIns="0" bIns="0" rtlCol="0" anchor="t"/>
          <a:lstStyle/>
          <a:p>
            <a:pPr marL="0" indent="0" algn="ctr">
              <a:lnSpc>
                <a:spcPts val="5550"/>
              </a:lnSpc>
              <a:buNone/>
            </a:pPr>
            <a:r>
              <a:rPr lang="en-US" sz="4450" dirty="0">
                <a:solidFill>
                  <a:schemeClr val="accent6"/>
                </a:solidFill>
                <a:latin typeface="Times New Roman" panose="02020603050405020304" pitchFamily="18" charset="0"/>
                <a:ea typeface="Bricolage Grotesque Semi Bold" pitchFamily="34" charset="-122"/>
                <a:cs typeface="Times New Roman" panose="02020603050405020304" pitchFamily="18" charset="0"/>
              </a:rPr>
              <a:t>ỦY BAN CẠNH TRANH QUỐC GIA</a:t>
            </a:r>
            <a:endParaRPr lang="en-US" sz="4450" dirty="0">
              <a:solidFill>
                <a:schemeClr val="accent6"/>
              </a:solidFill>
              <a:latin typeface="Times New Roman" panose="02020603050405020304" pitchFamily="18" charset="0"/>
              <a:cs typeface="Times New Roman" panose="02020603050405020304" pitchFamily="18" charset="0"/>
            </a:endParaRPr>
          </a:p>
        </p:txBody>
      </p:sp>
      <p:sp>
        <p:nvSpPr>
          <p:cNvPr id="4" name="Text 2"/>
          <p:cNvSpPr/>
          <p:nvPr/>
        </p:nvSpPr>
        <p:spPr>
          <a:xfrm>
            <a:off x="793790" y="3299698"/>
            <a:ext cx="13042821" cy="362903"/>
          </a:xfrm>
          <a:prstGeom prst="rect">
            <a:avLst/>
          </a:prstGeom>
          <a:noFill/>
          <a:ln/>
        </p:spPr>
        <p:txBody>
          <a:bodyPr wrap="none" lIns="0" tIns="0" rIns="0" bIns="0" rtlCol="0" anchor="t"/>
          <a:lstStyle/>
          <a:p>
            <a:pPr marL="0" indent="0" algn="ctr">
              <a:lnSpc>
                <a:spcPts val="2850"/>
              </a:lnSpc>
              <a:buNone/>
            </a:pPr>
            <a:r>
              <a:rPr lang="en-US" sz="3200" b="1" dirty="0">
                <a:latin typeface="Times New Roman" panose="02020603050405020304" pitchFamily="18" charset="0"/>
                <a:ea typeface="Inter" pitchFamily="34" charset="-122"/>
                <a:cs typeface="Times New Roman" panose="02020603050405020304" pitchFamily="18" charset="0"/>
              </a:rPr>
              <a:t>THÔNG TIN LIÊN HỆ</a:t>
            </a:r>
            <a:endParaRPr lang="en-US" sz="3200" b="1" dirty="0">
              <a:latin typeface="Times New Roman" panose="02020603050405020304" pitchFamily="18" charset="0"/>
              <a:cs typeface="Times New Roman" panose="02020603050405020304" pitchFamily="18" charset="0"/>
            </a:endParaRPr>
          </a:p>
        </p:txBody>
      </p:sp>
      <p:pic>
        <p:nvPicPr>
          <p:cNvPr id="5" name="Image 0" descr="preencoded.png"/>
          <p:cNvPicPr>
            <a:picLocks noChangeAspect="1"/>
          </p:cNvPicPr>
          <p:nvPr/>
        </p:nvPicPr>
        <p:blipFill>
          <a:blip r:embed="rId3"/>
          <a:stretch>
            <a:fillRect/>
          </a:stretch>
        </p:blipFill>
        <p:spPr>
          <a:xfrm>
            <a:off x="793790" y="3917752"/>
            <a:ext cx="566976" cy="566976"/>
          </a:xfrm>
          <a:prstGeom prst="rect">
            <a:avLst/>
          </a:prstGeom>
        </p:spPr>
      </p:pic>
      <p:sp>
        <p:nvSpPr>
          <p:cNvPr id="6" name="Text 3"/>
          <p:cNvSpPr/>
          <p:nvPr/>
        </p:nvSpPr>
        <p:spPr>
          <a:xfrm>
            <a:off x="793790" y="4768215"/>
            <a:ext cx="2835235" cy="354330"/>
          </a:xfrm>
          <a:prstGeom prst="rect">
            <a:avLst/>
          </a:prstGeom>
          <a:noFill/>
          <a:ln/>
        </p:spPr>
        <p:txBody>
          <a:bodyPr wrap="none" lIns="0" tIns="0" rIns="0" bIns="0" rtlCol="0" anchor="t"/>
          <a:lstStyle/>
          <a:p>
            <a:pPr marL="0" indent="0" algn="l">
              <a:lnSpc>
                <a:spcPts val="2750"/>
              </a:lnSpc>
              <a:buNone/>
            </a:pPr>
            <a:r>
              <a:rPr lang="en-US" sz="2200" b="1" dirty="0">
                <a:latin typeface="Times New Roman" panose="02020603050405020304" pitchFamily="18" charset="0"/>
                <a:ea typeface="Bricolage Grotesque Semi Bold" pitchFamily="34" charset="-122"/>
                <a:cs typeface="Times New Roman" panose="02020603050405020304" pitchFamily="18" charset="0"/>
              </a:rPr>
              <a:t>Địa chỉ</a:t>
            </a:r>
            <a:endParaRPr lang="en-US" sz="2200" b="1" dirty="0">
              <a:latin typeface="Times New Roman" panose="02020603050405020304" pitchFamily="18" charset="0"/>
              <a:cs typeface="Times New Roman" panose="02020603050405020304" pitchFamily="18" charset="0"/>
            </a:endParaRPr>
          </a:p>
        </p:txBody>
      </p:sp>
      <p:sp>
        <p:nvSpPr>
          <p:cNvPr id="7" name="Text 4"/>
          <p:cNvSpPr/>
          <p:nvPr/>
        </p:nvSpPr>
        <p:spPr>
          <a:xfrm>
            <a:off x="793790" y="5258633"/>
            <a:ext cx="4158615" cy="362903"/>
          </a:xfrm>
          <a:prstGeom prst="rect">
            <a:avLst/>
          </a:prstGeom>
          <a:noFill/>
          <a:ln/>
        </p:spPr>
        <p:txBody>
          <a:bodyPr wrap="none" lIns="0" tIns="0" rIns="0" bIns="0" rtlCol="0" anchor="t"/>
          <a:lstStyle/>
          <a:p>
            <a:pPr marL="0" indent="0" algn="l">
              <a:lnSpc>
                <a:spcPts val="2850"/>
              </a:lnSpc>
              <a:buNone/>
            </a:pP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25 Ngô Quyền, </a:t>
            </a:r>
            <a:r>
              <a:rPr lang="vi-VN" sz="2000" dirty="0">
                <a:solidFill>
                  <a:srgbClr val="2C2926"/>
                </a:solidFill>
                <a:latin typeface="Times New Roman" panose="02020603050405020304" pitchFamily="18" charset="0"/>
                <a:ea typeface="Inter" pitchFamily="34" charset="-122"/>
                <a:cs typeface="Times New Roman" panose="02020603050405020304" pitchFamily="18" charset="0"/>
              </a:rPr>
              <a:t>p Cửa Nam</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Hà Nội</a:t>
            </a:r>
            <a:endParaRPr lang="en-US" sz="2000" dirty="0">
              <a:latin typeface="Times New Roman" panose="02020603050405020304" pitchFamily="18" charset="0"/>
              <a:cs typeface="Times New Roman" panose="02020603050405020304" pitchFamily="18" charset="0"/>
            </a:endParaRPr>
          </a:p>
        </p:txBody>
      </p:sp>
      <p:pic>
        <p:nvPicPr>
          <p:cNvPr id="8" name="Image 1" descr="preencoded.png"/>
          <p:cNvPicPr>
            <a:picLocks noChangeAspect="1"/>
          </p:cNvPicPr>
          <p:nvPr/>
        </p:nvPicPr>
        <p:blipFill>
          <a:blip r:embed="rId4"/>
          <a:stretch>
            <a:fillRect/>
          </a:stretch>
        </p:blipFill>
        <p:spPr>
          <a:xfrm>
            <a:off x="5235893" y="3917752"/>
            <a:ext cx="566976" cy="566976"/>
          </a:xfrm>
          <a:prstGeom prst="rect">
            <a:avLst/>
          </a:prstGeom>
        </p:spPr>
      </p:pic>
      <p:sp>
        <p:nvSpPr>
          <p:cNvPr id="9" name="Text 5"/>
          <p:cNvSpPr/>
          <p:nvPr/>
        </p:nvSpPr>
        <p:spPr>
          <a:xfrm>
            <a:off x="5235893" y="476821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Liên hệ</a:t>
            </a:r>
            <a:endParaRPr lang="en-US" sz="2200" b="1" dirty="0">
              <a:latin typeface="Times New Roman" panose="02020603050405020304" pitchFamily="18" charset="0"/>
              <a:cs typeface="Times New Roman" panose="02020603050405020304" pitchFamily="18" charset="0"/>
            </a:endParaRPr>
          </a:p>
        </p:txBody>
      </p:sp>
      <p:sp>
        <p:nvSpPr>
          <p:cNvPr id="10" name="Text 6"/>
          <p:cNvSpPr/>
          <p:nvPr/>
        </p:nvSpPr>
        <p:spPr>
          <a:xfrm>
            <a:off x="5235893" y="5258633"/>
            <a:ext cx="4158615" cy="362903"/>
          </a:xfrm>
          <a:prstGeom prst="rect">
            <a:avLst/>
          </a:prstGeom>
          <a:noFill/>
          <a:ln/>
        </p:spPr>
        <p:txBody>
          <a:bodyPr wrap="none" lIns="0" tIns="0" rIns="0" bIns="0" rtlCol="0" anchor="t"/>
          <a:lstStyle/>
          <a:p>
            <a:pPr marL="0" indent="0" algn="l">
              <a:lnSpc>
                <a:spcPts val="2850"/>
              </a:lnSpc>
              <a:buNone/>
            </a:pP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Điện thoại: 024. 222 05 002</a:t>
            </a:r>
            <a:endParaRPr lang="en-US" sz="2000" dirty="0">
              <a:latin typeface="Times New Roman" panose="02020603050405020304" pitchFamily="18" charset="0"/>
              <a:cs typeface="Times New Roman" panose="02020603050405020304" pitchFamily="18" charset="0"/>
            </a:endParaRPr>
          </a:p>
        </p:txBody>
      </p:sp>
      <p:sp>
        <p:nvSpPr>
          <p:cNvPr id="11" name="Text 7"/>
          <p:cNvSpPr/>
          <p:nvPr/>
        </p:nvSpPr>
        <p:spPr>
          <a:xfrm>
            <a:off x="5235893" y="5757624"/>
            <a:ext cx="4158615" cy="362903"/>
          </a:xfrm>
          <a:prstGeom prst="rect">
            <a:avLst/>
          </a:prstGeom>
          <a:noFill/>
          <a:ln/>
        </p:spPr>
        <p:txBody>
          <a:bodyPr wrap="none" lIns="0" tIns="0" rIns="0" bIns="0" rtlCol="0" anchor="t"/>
          <a:lstStyle/>
          <a:p>
            <a:pPr marL="0" indent="0" algn="l">
              <a:lnSpc>
                <a:spcPts val="2850"/>
              </a:lnSpc>
              <a:buNone/>
            </a:pP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Fax: 024. 222 05 003</a:t>
            </a:r>
            <a:endParaRPr lang="en-US" sz="2000" dirty="0">
              <a:latin typeface="Times New Roman" panose="02020603050405020304" pitchFamily="18" charset="0"/>
              <a:cs typeface="Times New Roman" panose="02020603050405020304" pitchFamily="18" charset="0"/>
            </a:endParaRPr>
          </a:p>
        </p:txBody>
      </p:sp>
      <p:pic>
        <p:nvPicPr>
          <p:cNvPr id="12" name="Image 2" descr="preencoded.png"/>
          <p:cNvPicPr>
            <a:picLocks noChangeAspect="1"/>
          </p:cNvPicPr>
          <p:nvPr/>
        </p:nvPicPr>
        <p:blipFill>
          <a:blip r:embed="rId5"/>
          <a:stretch>
            <a:fillRect/>
          </a:stretch>
        </p:blipFill>
        <p:spPr>
          <a:xfrm>
            <a:off x="9677995" y="3917752"/>
            <a:ext cx="566976" cy="566976"/>
          </a:xfrm>
          <a:prstGeom prst="rect">
            <a:avLst/>
          </a:prstGeom>
        </p:spPr>
      </p:pic>
      <p:sp>
        <p:nvSpPr>
          <p:cNvPr id="13" name="Text 8"/>
          <p:cNvSpPr/>
          <p:nvPr/>
        </p:nvSpPr>
        <p:spPr>
          <a:xfrm>
            <a:off x="9677995" y="476821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Website</a:t>
            </a:r>
            <a:endParaRPr lang="en-US" sz="2200" b="1" dirty="0">
              <a:latin typeface="Times New Roman" panose="02020603050405020304" pitchFamily="18" charset="0"/>
              <a:cs typeface="Times New Roman" panose="02020603050405020304" pitchFamily="18" charset="0"/>
            </a:endParaRPr>
          </a:p>
        </p:txBody>
      </p:sp>
      <p:sp>
        <p:nvSpPr>
          <p:cNvPr id="14" name="Text 9"/>
          <p:cNvSpPr/>
          <p:nvPr/>
        </p:nvSpPr>
        <p:spPr>
          <a:xfrm>
            <a:off x="9677995" y="5258633"/>
            <a:ext cx="4158615" cy="362903"/>
          </a:xfrm>
          <a:prstGeom prst="rect">
            <a:avLst/>
          </a:prstGeom>
          <a:noFill/>
          <a:ln/>
        </p:spPr>
        <p:txBody>
          <a:bodyPr wrap="none" lIns="0" tIns="0" rIns="0" bIns="0" rtlCol="0" anchor="t"/>
          <a:lstStyle/>
          <a:p>
            <a:pPr marL="0" indent="0" algn="l">
              <a:lnSpc>
                <a:spcPts val="2850"/>
              </a:lnSpc>
              <a:buNone/>
            </a:pPr>
            <a:r>
              <a:rPr lang="en-US" sz="2400" dirty="0">
                <a:solidFill>
                  <a:srgbClr val="2C2926"/>
                </a:solidFill>
                <a:latin typeface="Times New Roman" panose="02020603050405020304" pitchFamily="18" charset="0"/>
                <a:ea typeface="Inter" pitchFamily="34" charset="-122"/>
                <a:cs typeface="Times New Roman" panose="02020603050405020304" pitchFamily="18" charset="0"/>
              </a:rPr>
              <a:t>vcc.gov.vn</a:t>
            </a:r>
            <a:endParaRPr lang="en-US" sz="2400" dirty="0">
              <a:latin typeface="Times New Roman" panose="02020603050405020304" pitchFamily="18" charset="0"/>
              <a:cs typeface="Times New Roman" panose="02020603050405020304" pitchFamily="18" charset="0"/>
            </a:endParaRPr>
          </a:p>
        </p:txBody>
      </p:sp>
      <p:sp>
        <p:nvSpPr>
          <p:cNvPr id="15" name="Text 10"/>
          <p:cNvSpPr/>
          <p:nvPr/>
        </p:nvSpPr>
        <p:spPr>
          <a:xfrm>
            <a:off x="4855131" y="6460688"/>
            <a:ext cx="4920139" cy="566976"/>
          </a:xfrm>
          <a:prstGeom prst="rect">
            <a:avLst/>
          </a:prstGeom>
          <a:noFill/>
          <a:ln/>
        </p:spPr>
        <p:txBody>
          <a:bodyPr wrap="none" lIns="0" tIns="0" rIns="0" bIns="0" rtlCol="0" anchor="t"/>
          <a:lstStyle/>
          <a:p>
            <a:pPr marL="0" indent="0" algn="ctr">
              <a:lnSpc>
                <a:spcPts val="4450"/>
              </a:lnSpc>
              <a:buNone/>
            </a:pPr>
            <a:r>
              <a:rPr lang="en-US" sz="3550" b="1" dirty="0">
                <a:solidFill>
                  <a:schemeClr val="accent6"/>
                </a:solidFill>
                <a:latin typeface="Times New Roman" panose="02020603050405020304" pitchFamily="18" charset="0"/>
                <a:ea typeface="Bricolage Grotesque Semi Bold" pitchFamily="34" charset="-122"/>
                <a:cs typeface="Times New Roman" panose="02020603050405020304" pitchFamily="18" charset="0"/>
              </a:rPr>
              <a:t>TRÂN TRỌNG CẢM ƠN!</a:t>
            </a:r>
            <a:endParaRPr lang="en-US" sz="3550" b="1" dirty="0">
              <a:solidFill>
                <a:schemeClr val="accent6"/>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7465755" y="585675"/>
            <a:ext cx="5670590" cy="708779"/>
          </a:xfrm>
          <a:prstGeom prst="rect">
            <a:avLst/>
          </a:prstGeom>
          <a:solidFill>
            <a:schemeClr val="accent2">
              <a:lumMod val="60000"/>
              <a:lumOff val="40000"/>
            </a:schemeClr>
          </a:solidFill>
          <a:ln/>
        </p:spPr>
        <p:txBody>
          <a:bodyPr wrap="none" lIns="0" tIns="0" rIns="0" bIns="0" rtlCol="0" anchor="t"/>
          <a:lstStyle/>
          <a:p>
            <a:pPr marL="0" indent="0" algn="ctr">
              <a:lnSpc>
                <a:spcPts val="5550"/>
              </a:lnSpc>
              <a:buNone/>
            </a:pPr>
            <a:r>
              <a:rPr lang="en-US" sz="4450" b="1" dirty="0">
                <a:latin typeface="Times New Roman" panose="02020603050405020304" pitchFamily="18" charset="0"/>
                <a:ea typeface="Bricolage Grotesque Semi Bold" pitchFamily="34" charset="-122"/>
                <a:cs typeface="Times New Roman" panose="02020603050405020304" pitchFamily="18" charset="0"/>
              </a:rPr>
              <a:t>CƠ SỞ PHÁP LÝ</a:t>
            </a:r>
            <a:endParaRPr lang="en-US" sz="4450" b="1" dirty="0">
              <a:latin typeface="Times New Roman" panose="02020603050405020304" pitchFamily="18" charset="0"/>
              <a:cs typeface="Times New Roman" panose="02020603050405020304" pitchFamily="18" charset="0"/>
            </a:endParaRPr>
          </a:p>
        </p:txBody>
      </p:sp>
      <p:sp>
        <p:nvSpPr>
          <p:cNvPr id="4" name="Text 1"/>
          <p:cNvSpPr/>
          <p:nvPr/>
        </p:nvSpPr>
        <p:spPr>
          <a:xfrm>
            <a:off x="6644295" y="2028230"/>
            <a:ext cx="2688156" cy="435243"/>
          </a:xfrm>
          <a:prstGeom prst="rect">
            <a:avLst/>
          </a:prstGeom>
          <a:solidFill>
            <a:srgbClr val="92D050"/>
          </a:solidFill>
          <a:ln/>
        </p:spPr>
        <p:txBody>
          <a:bodyPr wrap="none" lIns="0" tIns="0" rIns="0" bIns="0" rtlCol="0" anchor="t"/>
          <a:lstStyle/>
          <a:p>
            <a:pPr marL="0" indent="0" algn="ctr">
              <a:lnSpc>
                <a:spcPts val="3300"/>
              </a:lnSpc>
              <a:buNone/>
            </a:pPr>
            <a:r>
              <a:rPr lang="en-US" sz="2800" b="1" dirty="0">
                <a:latin typeface="Times New Roman" panose="02020603050405020304" pitchFamily="18" charset="0"/>
                <a:ea typeface="Bricolage Grotesque Semi Bold" pitchFamily="34" charset="-122"/>
                <a:cs typeface="Times New Roman" panose="02020603050405020304" pitchFamily="18" charset="0"/>
              </a:rPr>
              <a:t>NGHỊ ĐỊNH</a:t>
            </a:r>
            <a:endParaRPr lang="en-US" sz="2800" b="1" dirty="0">
              <a:latin typeface="Times New Roman" panose="02020603050405020304" pitchFamily="18" charset="0"/>
              <a:cs typeface="Times New Roman" panose="02020603050405020304" pitchFamily="18" charset="0"/>
            </a:endParaRPr>
          </a:p>
        </p:txBody>
      </p:sp>
      <p:sp>
        <p:nvSpPr>
          <p:cNvPr id="5" name="Text 2"/>
          <p:cNvSpPr/>
          <p:nvPr/>
        </p:nvSpPr>
        <p:spPr>
          <a:xfrm>
            <a:off x="6006662" y="2963823"/>
            <a:ext cx="3775037" cy="1451610"/>
          </a:xfrm>
          <a:prstGeom prst="rect">
            <a:avLst/>
          </a:prstGeom>
          <a:noFill/>
          <a:ln/>
        </p:spPr>
        <p:txBody>
          <a:bodyPr wrap="square" lIns="0" tIns="0" rIns="0" bIns="0" rtlCol="0" anchor="t"/>
          <a:lstStyle/>
          <a:p>
            <a:pPr marL="342900" indent="-342900" algn="l">
              <a:lnSpc>
                <a:spcPts val="2850"/>
              </a:lnSpc>
              <a:buSzPct val="100000"/>
              <a:buChar char="•"/>
            </a:pPr>
            <a:r>
              <a:rPr lang="en-US" sz="2400" b="1" dirty="0">
                <a:solidFill>
                  <a:srgbClr val="FF0000"/>
                </a:solidFill>
                <a:latin typeface="Times New Roman" panose="02020603050405020304" pitchFamily="18" charset="0"/>
                <a:ea typeface="Inter" pitchFamily="34" charset="-122"/>
                <a:cs typeface="Times New Roman" panose="02020603050405020304" pitchFamily="18" charset="0"/>
              </a:rPr>
              <a:t>Nghị định 40/2018/NĐ-CP ngày 12/3/2018 của Chính phủ về quản lý hoạt động kinh doanh đa cấp;</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Text 3"/>
          <p:cNvSpPr/>
          <p:nvPr/>
        </p:nvSpPr>
        <p:spPr>
          <a:xfrm>
            <a:off x="6006662" y="4969900"/>
            <a:ext cx="3775037" cy="1088708"/>
          </a:xfrm>
          <a:prstGeom prst="rect">
            <a:avLst/>
          </a:prstGeom>
          <a:noFill/>
          <a:ln/>
        </p:spPr>
        <p:txBody>
          <a:bodyPr wrap="square" lIns="0" tIns="0" rIns="0" bIns="0" rtlCol="0" anchor="t"/>
          <a:lstStyle/>
          <a:p>
            <a:pPr marL="342900" indent="-342900" algn="l">
              <a:lnSpc>
                <a:spcPts val="2850"/>
              </a:lnSpc>
              <a:buSzPct val="100000"/>
              <a:buChar char="•"/>
            </a:pPr>
            <a:r>
              <a:rPr lang="en-US" sz="2400" b="1" dirty="0">
                <a:solidFill>
                  <a:srgbClr val="FF0000"/>
                </a:solidFill>
                <a:latin typeface="Times New Roman" panose="02020603050405020304" pitchFamily="18" charset="0"/>
                <a:ea typeface="Inter" pitchFamily="34" charset="-122"/>
                <a:cs typeface="Times New Roman" panose="02020603050405020304" pitchFamily="18" charset="0"/>
              </a:rPr>
              <a:t>Nghị định 18/2023/NĐ-CP ngày 28/4/2023 sửa đổi, bổ sung Nghị định 40;</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Text 4"/>
          <p:cNvSpPr/>
          <p:nvPr/>
        </p:nvSpPr>
        <p:spPr>
          <a:xfrm>
            <a:off x="5964091" y="6421968"/>
            <a:ext cx="4031247" cy="1451610"/>
          </a:xfrm>
          <a:prstGeom prst="rect">
            <a:avLst/>
          </a:prstGeom>
          <a:noFill/>
          <a:ln/>
        </p:spPr>
        <p:txBody>
          <a:bodyPr wrap="square" lIns="0" tIns="0" rIns="0" bIns="0" rtlCol="0" anchor="t"/>
          <a:lstStyle/>
          <a:p>
            <a:pPr marL="342900" indent="-342900" algn="l">
              <a:lnSpc>
                <a:spcPts val="2850"/>
              </a:lnSpc>
              <a:buSzPct val="100000"/>
              <a:buChar char="•"/>
            </a:pPr>
            <a:r>
              <a:rPr lang="en-US" sz="2400" b="1" dirty="0">
                <a:solidFill>
                  <a:srgbClr val="FF0000"/>
                </a:solidFill>
                <a:latin typeface="Times New Roman" panose="02020603050405020304" pitchFamily="18" charset="0"/>
                <a:ea typeface="Inter" pitchFamily="34" charset="-122"/>
                <a:cs typeface="Times New Roman" panose="02020603050405020304" pitchFamily="18" charset="0"/>
              </a:rPr>
              <a:t>Nghị định 146/2025/NĐ-CP ngày 12/6/2025 về phân quyền, phân cấp trong công nghiệp và thương mại.</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Text 6"/>
          <p:cNvSpPr/>
          <p:nvPr/>
        </p:nvSpPr>
        <p:spPr>
          <a:xfrm>
            <a:off x="10342721" y="2963823"/>
            <a:ext cx="3775037" cy="1451610"/>
          </a:xfrm>
          <a:prstGeom prst="rect">
            <a:avLst/>
          </a:prstGeom>
          <a:noFill/>
          <a:ln/>
        </p:spPr>
        <p:txBody>
          <a:bodyPr wrap="square" lIns="0" tIns="0" rIns="0" bIns="0" rtlCol="0" anchor="t"/>
          <a:lstStyle/>
          <a:p>
            <a:pPr marL="342900" indent="-342900">
              <a:lnSpc>
                <a:spcPts val="2850"/>
              </a:lnSpc>
              <a:buSzPct val="100000"/>
              <a:buChar char="•"/>
            </a:pPr>
            <a:r>
              <a:rPr lang="en-US" sz="2400" b="1" dirty="0">
                <a:solidFill>
                  <a:srgbClr val="FF0000"/>
                </a:solidFill>
                <a:latin typeface="Times New Roman" panose="02020603050405020304" pitchFamily="18" charset="0"/>
                <a:ea typeface="Inter" pitchFamily="34" charset="-122"/>
                <a:cs typeface="Times New Roman" panose="02020603050405020304" pitchFamily="18" charset="0"/>
              </a:rPr>
              <a:t>Thông tư 10/2018/TT-BCT ngày 24/5/2018 của Bộ Công Thương hướng dẫn Nghị định 40;</a:t>
            </a:r>
          </a:p>
        </p:txBody>
      </p:sp>
      <p:sp>
        <p:nvSpPr>
          <p:cNvPr id="10" name="Text 7"/>
          <p:cNvSpPr/>
          <p:nvPr/>
        </p:nvSpPr>
        <p:spPr>
          <a:xfrm>
            <a:off x="10342721" y="4996094"/>
            <a:ext cx="3775037" cy="1088708"/>
          </a:xfrm>
          <a:prstGeom prst="rect">
            <a:avLst/>
          </a:prstGeom>
          <a:noFill/>
          <a:ln/>
        </p:spPr>
        <p:txBody>
          <a:bodyPr wrap="square" lIns="0" tIns="0" rIns="0" bIns="0" rtlCol="0" anchor="t"/>
          <a:lstStyle/>
          <a:p>
            <a:pPr marL="342900" indent="-342900" algn="l">
              <a:lnSpc>
                <a:spcPts val="2850"/>
              </a:lnSpc>
              <a:buSzPct val="100000"/>
              <a:buChar char="•"/>
            </a:pPr>
            <a:r>
              <a:rPr lang="en-US" sz="2400" b="1" dirty="0">
                <a:solidFill>
                  <a:srgbClr val="FF0000"/>
                </a:solidFill>
                <a:latin typeface="Times New Roman" panose="02020603050405020304" pitchFamily="18" charset="0"/>
                <a:ea typeface="Inter" pitchFamily="34" charset="-122"/>
                <a:cs typeface="Times New Roman" panose="02020603050405020304" pitchFamily="18" charset="0"/>
              </a:rPr>
              <a:t>Thông tư 12/2023/TT-BCT ngày 05/6/2023 sửa đổi, bổ sung Thông tư 10.</a:t>
            </a:r>
          </a:p>
        </p:txBody>
      </p:sp>
      <p:sp>
        <p:nvSpPr>
          <p:cNvPr id="11" name="Text 1">
            <a:extLst>
              <a:ext uri="{FF2B5EF4-FFF2-40B4-BE49-F238E27FC236}">
                <a16:creationId xmlns:a16="http://schemas.microsoft.com/office/drawing/2014/main" id="{DFDAE0C9-3BC3-440F-94D8-B818E79DD5EE}"/>
              </a:ext>
            </a:extLst>
          </p:cNvPr>
          <p:cNvSpPr/>
          <p:nvPr/>
        </p:nvSpPr>
        <p:spPr>
          <a:xfrm>
            <a:off x="10749397" y="2028230"/>
            <a:ext cx="2688156" cy="435243"/>
          </a:xfrm>
          <a:prstGeom prst="rect">
            <a:avLst/>
          </a:prstGeom>
          <a:solidFill>
            <a:srgbClr val="92D050"/>
          </a:solidFill>
          <a:ln/>
        </p:spPr>
        <p:txBody>
          <a:bodyPr wrap="none" lIns="0" tIns="0" rIns="0" bIns="0" rtlCol="0" anchor="t"/>
          <a:lstStyle/>
          <a:p>
            <a:pPr marL="0" indent="0" algn="ctr">
              <a:lnSpc>
                <a:spcPts val="3300"/>
              </a:lnSpc>
              <a:buNone/>
            </a:pPr>
            <a:r>
              <a:rPr lang="en-US" sz="2800" b="1" dirty="0">
                <a:latin typeface="Times New Roman" panose="02020603050405020304" pitchFamily="18" charset="0"/>
                <a:ea typeface="Bricolage Grotesque Semi Bold" pitchFamily="34" charset="-122"/>
                <a:cs typeface="Times New Roman" panose="02020603050405020304" pitchFamily="18" charset="0"/>
              </a:rPr>
              <a:t>THÔNG T</a:t>
            </a:r>
            <a:r>
              <a:rPr lang="vi-VN" sz="2800" b="1" dirty="0">
                <a:latin typeface="Times New Roman" panose="02020603050405020304" pitchFamily="18" charset="0"/>
                <a:ea typeface="Bricolage Grotesque Semi Bold" pitchFamily="34" charset="-122"/>
                <a:cs typeface="Times New Roman" panose="02020603050405020304" pitchFamily="18" charset="0"/>
              </a:rPr>
              <a:t>Ư</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3" name="Image 0" descr="preencoded.png"/>
          <p:cNvPicPr>
            <a:picLocks noChangeAspect="1"/>
          </p:cNvPicPr>
          <p:nvPr/>
        </p:nvPicPr>
        <p:blipFill>
          <a:blip r:embed="rId3"/>
          <a:stretch>
            <a:fillRect/>
          </a:stretch>
        </p:blipFill>
        <p:spPr>
          <a:xfrm>
            <a:off x="427240" y="1252716"/>
            <a:ext cx="12959809" cy="5843707"/>
          </a:xfrm>
          <a:prstGeom prst="rect">
            <a:avLst/>
          </a:prstGeom>
        </p:spPr>
      </p:pic>
      <p:sp>
        <p:nvSpPr>
          <p:cNvPr id="4" name="Text 1"/>
          <p:cNvSpPr/>
          <p:nvPr/>
        </p:nvSpPr>
        <p:spPr>
          <a:xfrm>
            <a:off x="519708" y="7179945"/>
            <a:ext cx="13590984" cy="237530"/>
          </a:xfrm>
          <a:prstGeom prst="rect">
            <a:avLst/>
          </a:prstGeom>
          <a:noFill/>
          <a:ln/>
        </p:spPr>
        <p:txBody>
          <a:bodyPr wrap="none" lIns="0" tIns="0" rIns="0" bIns="0" rtlCol="0" anchor="t"/>
          <a:lstStyle/>
          <a:p>
            <a:pPr marL="0" indent="0" algn="l">
              <a:lnSpc>
                <a:spcPts val="1850"/>
              </a:lnSpc>
              <a:buNone/>
            </a:pPr>
            <a:r>
              <a:rPr lang="en-US" sz="1150" b="1" dirty="0">
                <a:solidFill>
                  <a:srgbClr val="2C2926"/>
                </a:solidFill>
                <a:latin typeface="Inter" pitchFamily="34" charset="0"/>
                <a:ea typeface="Inter" pitchFamily="34" charset="-122"/>
                <a:cs typeface="Inter" pitchFamily="34" charset="-120"/>
              </a:rPr>
              <a:t>KT PL về BHĐC:</a:t>
            </a:r>
            <a:r>
              <a:rPr lang="en-US" sz="1150" dirty="0">
                <a:solidFill>
                  <a:srgbClr val="2C2926"/>
                </a:solidFill>
                <a:latin typeface="Inter" pitchFamily="34" charset="0"/>
                <a:ea typeface="Inter" pitchFamily="34" charset="-122"/>
                <a:cs typeface="Inter" pitchFamily="34" charset="-120"/>
              </a:rPr>
              <a:t> Tổng số thí sinh: 1670, Số thí sinh đạt: 124 (7%)</a:t>
            </a:r>
            <a:endParaRPr lang="en-US" sz="1150" dirty="0"/>
          </a:p>
        </p:txBody>
      </p:sp>
      <p:sp>
        <p:nvSpPr>
          <p:cNvPr id="5" name="Text 2"/>
          <p:cNvSpPr/>
          <p:nvPr/>
        </p:nvSpPr>
        <p:spPr>
          <a:xfrm>
            <a:off x="519708" y="7584519"/>
            <a:ext cx="13590984" cy="237530"/>
          </a:xfrm>
          <a:prstGeom prst="rect">
            <a:avLst/>
          </a:prstGeom>
          <a:noFill/>
          <a:ln/>
        </p:spPr>
        <p:txBody>
          <a:bodyPr wrap="none" lIns="0" tIns="0" rIns="0" bIns="0" rtlCol="0" anchor="t"/>
          <a:lstStyle/>
          <a:p>
            <a:pPr marL="0" indent="0" algn="l">
              <a:lnSpc>
                <a:spcPts val="1850"/>
              </a:lnSpc>
              <a:buNone/>
            </a:pPr>
            <a:r>
              <a:rPr lang="en-US" sz="1150" b="1" dirty="0">
                <a:solidFill>
                  <a:srgbClr val="2C2926"/>
                </a:solidFill>
                <a:latin typeface="Inter" pitchFamily="34" charset="0"/>
                <a:ea typeface="Inter" pitchFamily="34" charset="-122"/>
                <a:cs typeface="Inter" pitchFamily="34" charset="-120"/>
              </a:rPr>
              <a:t>ĐMĐP:</a:t>
            </a:r>
            <a:r>
              <a:rPr lang="en-US" sz="1150" dirty="0">
                <a:solidFill>
                  <a:srgbClr val="2C2926"/>
                </a:solidFill>
                <a:latin typeface="Inter" pitchFamily="34" charset="0"/>
                <a:ea typeface="Inter" pitchFamily="34" charset="-122"/>
                <a:cs typeface="Inter" pitchFamily="34" charset="-120"/>
              </a:rPr>
              <a:t> </a:t>
            </a:r>
            <a:r>
              <a:rPr lang="en-US" sz="1150" dirty="0" err="1">
                <a:solidFill>
                  <a:srgbClr val="2C2926"/>
                </a:solidFill>
                <a:latin typeface="Inter" pitchFamily="34" charset="0"/>
                <a:ea typeface="Inter" pitchFamily="34" charset="-122"/>
                <a:cs typeface="Inter" pitchFamily="34" charset="-120"/>
              </a:rPr>
              <a:t>từ</a:t>
            </a:r>
            <a:r>
              <a:rPr lang="en-US" sz="1150" dirty="0">
                <a:solidFill>
                  <a:srgbClr val="2C2926"/>
                </a:solidFill>
                <a:latin typeface="Inter" pitchFamily="34" charset="0"/>
                <a:ea typeface="Inter" pitchFamily="34" charset="-122"/>
                <a:cs typeface="Inter" pitchFamily="34" charset="-120"/>
              </a:rPr>
              <a:t> </a:t>
            </a:r>
            <a:r>
              <a:rPr lang="en-US" sz="1150" dirty="0" err="1">
                <a:solidFill>
                  <a:srgbClr val="2C2926"/>
                </a:solidFill>
                <a:latin typeface="Inter" pitchFamily="34" charset="0"/>
                <a:ea typeface="Inter" pitchFamily="34" charset="-122"/>
                <a:cs typeface="Inter" pitchFamily="34" charset="-120"/>
              </a:rPr>
              <a:t>năm</a:t>
            </a:r>
            <a:r>
              <a:rPr lang="en-US" sz="1150" dirty="0">
                <a:solidFill>
                  <a:srgbClr val="2C2926"/>
                </a:solidFill>
                <a:latin typeface="Inter" pitchFamily="34" charset="0"/>
                <a:ea typeface="Inter" pitchFamily="34" charset="-122"/>
                <a:cs typeface="Inter" pitchFamily="34" charset="-120"/>
              </a:rPr>
              <a:t> 2023-2025, </a:t>
            </a:r>
            <a:r>
              <a:rPr lang="en-US" sz="1150" dirty="0" err="1">
                <a:solidFill>
                  <a:srgbClr val="2C2926"/>
                </a:solidFill>
                <a:latin typeface="Inter" pitchFamily="34" charset="0"/>
                <a:ea typeface="Inter" pitchFamily="34" charset="-122"/>
                <a:cs typeface="Inter" pitchFamily="34" charset="-120"/>
              </a:rPr>
              <a:t>tổng</a:t>
            </a:r>
            <a:r>
              <a:rPr lang="en-US" sz="1150" dirty="0">
                <a:solidFill>
                  <a:srgbClr val="2C2926"/>
                </a:solidFill>
                <a:latin typeface="Inter" pitchFamily="34" charset="0"/>
                <a:ea typeface="Inter" pitchFamily="34" charset="-122"/>
                <a:cs typeface="Inter" pitchFamily="34" charset="-120"/>
              </a:rPr>
              <a:t> số thí sinh: 515, Số thí sinh đạt: 112 (22%)</a:t>
            </a:r>
            <a:endParaRPr lang="en-US" sz="1150" dirty="0"/>
          </a:p>
        </p:txBody>
      </p:sp>
      <p:sp>
        <p:nvSpPr>
          <p:cNvPr id="6" name="Text 0">
            <a:extLst>
              <a:ext uri="{FF2B5EF4-FFF2-40B4-BE49-F238E27FC236}">
                <a16:creationId xmlns:a16="http://schemas.microsoft.com/office/drawing/2014/main" id="{20133FED-90BC-4BDD-B5A5-686880D99E4D}"/>
              </a:ext>
            </a:extLst>
          </p:cNvPr>
          <p:cNvSpPr/>
          <p:nvPr/>
        </p:nvSpPr>
        <p:spPr>
          <a:xfrm>
            <a:off x="964453" y="111303"/>
            <a:ext cx="13489769" cy="853309"/>
          </a:xfrm>
          <a:prstGeom prst="rect">
            <a:avLst/>
          </a:prstGeom>
          <a:solidFill>
            <a:schemeClr val="accent2">
              <a:lumMod val="60000"/>
              <a:lumOff val="40000"/>
            </a:schemeClr>
          </a:solidFill>
          <a:ln/>
        </p:spPr>
        <p:txBody>
          <a:bodyPr wrap="square" lIns="0" tIns="0" rIns="0" bIns="0" rtlCol="0" anchor="t"/>
          <a:lstStyle/>
          <a:p>
            <a:pPr marL="0" indent="0" algn="ctr">
              <a:lnSpc>
                <a:spcPts val="5550"/>
              </a:lnSpc>
              <a:buNone/>
            </a:pPr>
            <a:r>
              <a:rPr lang="en-US" sz="40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KẾT QUẢ KIỂM TRA</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87818543-302A-4B4E-BD03-745268CC44D7}"/>
              </a:ext>
            </a:extLst>
          </p:cNvPr>
          <p:cNvSpPr/>
          <p:nvPr/>
        </p:nvSpPr>
        <p:spPr>
          <a:xfrm>
            <a:off x="570315" y="534057"/>
            <a:ext cx="13489769" cy="853309"/>
          </a:xfrm>
          <a:prstGeom prst="rect">
            <a:avLst/>
          </a:prstGeom>
          <a:solidFill>
            <a:schemeClr val="accent2">
              <a:lumMod val="60000"/>
              <a:lumOff val="40000"/>
            </a:schemeClr>
          </a:solidFill>
          <a:ln/>
        </p:spPr>
        <p:txBody>
          <a:bodyPr wrap="square" lIns="0" tIns="0" rIns="0" bIns="0" rtlCol="0" anchor="t"/>
          <a:lstStyle/>
          <a:p>
            <a:pPr marL="0" indent="0" algn="l">
              <a:lnSpc>
                <a:spcPts val="5550"/>
              </a:lnSpc>
              <a:buNone/>
            </a:pPr>
            <a:r>
              <a:rPr lang="en-US" sz="40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QUY TRÌNH TỔ CHỨC KIỂM TRA, CẤP CHỨNG NHẬN</a:t>
            </a:r>
            <a:endParaRPr lang="en-US" sz="4000" b="1" dirty="0">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9D9A8DC2-0EB2-4D7D-820C-87111222A543}"/>
              </a:ext>
            </a:extLst>
          </p:cNvPr>
          <p:cNvGraphicFramePr/>
          <p:nvPr>
            <p:extLst>
              <p:ext uri="{D42A27DB-BD31-4B8C-83A1-F6EECF244321}">
                <p14:modId xmlns:p14="http://schemas.microsoft.com/office/powerpoint/2010/main" val="795262348"/>
              </p:ext>
            </p:extLst>
          </p:nvPr>
        </p:nvGraphicFramePr>
        <p:xfrm>
          <a:off x="1334814" y="1193143"/>
          <a:ext cx="11340662" cy="650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Rounded Corners 6">
            <a:extLst>
              <a:ext uri="{FF2B5EF4-FFF2-40B4-BE49-F238E27FC236}">
                <a16:creationId xmlns:a16="http://schemas.microsoft.com/office/drawing/2014/main" id="{90290F26-52F2-4434-9449-0920818EB103}"/>
              </a:ext>
            </a:extLst>
          </p:cNvPr>
          <p:cNvSpPr/>
          <p:nvPr/>
        </p:nvSpPr>
        <p:spPr>
          <a:xfrm>
            <a:off x="1828801" y="6180082"/>
            <a:ext cx="10405240" cy="18288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latin typeface="Times New Roman" panose="02020603050405020304" pitchFamily="18" charset="0"/>
                <a:cs typeface="Times New Roman" panose="02020603050405020304" pitchFamily="18" charset="0"/>
              </a:rPr>
              <a:t>Ng</a:t>
            </a:r>
            <a:r>
              <a:rPr lang="vi-VN" sz="2500" dirty="0">
                <a:latin typeface="Times New Roman" panose="02020603050405020304" pitchFamily="18" charset="0"/>
                <a:cs typeface="Times New Roman" panose="02020603050405020304" pitchFamily="18" charset="0"/>
              </a:rPr>
              <a:t>ư</a:t>
            </a:r>
            <a:r>
              <a:rPr lang="en-US" sz="2500" dirty="0" err="1">
                <a:latin typeface="Times New Roman" panose="02020603050405020304" pitchFamily="18" charset="0"/>
                <a:cs typeface="Times New Roman" panose="02020603050405020304" pitchFamily="18" charset="0"/>
              </a:rPr>
              <a:t>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đứng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đầu</a:t>
            </a:r>
            <a:r>
              <a:rPr lang="en-US" sz="2500" dirty="0">
                <a:latin typeface="Times New Roman" panose="02020603050405020304" pitchFamily="18" charset="0"/>
                <a:cs typeface="Times New Roman" panose="02020603050405020304" pitchFamily="18" charset="0"/>
              </a:rPr>
              <a:t> c</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quan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tổ</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chức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kiểm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tra</a:t>
            </a:r>
            <a:r>
              <a:rPr lang="en-US" sz="2500" dirty="0">
                <a:latin typeface="Times New Roman" panose="02020603050405020304" pitchFamily="18" charset="0"/>
                <a:cs typeface="Times New Roman" panose="02020603050405020304" pitchFamily="18" charset="0"/>
              </a:rPr>
              <a:t> ban </a:t>
            </a:r>
            <a:r>
              <a:rPr lang="en-US" sz="2500" dirty="0" err="1">
                <a:latin typeface="Times New Roman" panose="02020603050405020304" pitchFamily="18" charset="0"/>
                <a:cs typeface="Times New Roman" panose="02020603050405020304" pitchFamily="18" charset="0"/>
              </a:rPr>
              <a:t>hành</a:t>
            </a:r>
            <a:r>
              <a:rPr lang="en-US" sz="2500" dirty="0">
                <a:latin typeface="Times New Roman" panose="02020603050405020304" pitchFamily="18" charset="0"/>
                <a:cs typeface="Times New Roman" panose="02020603050405020304" pitchFamily="18" charset="0"/>
              </a:rPr>
              <a:t> Quy </a:t>
            </a:r>
            <a:r>
              <a:rPr lang="en-US" sz="2500" dirty="0" err="1">
                <a:latin typeface="Times New Roman" panose="02020603050405020304" pitchFamily="18" charset="0"/>
                <a:cs typeface="Times New Roman" panose="02020603050405020304" pitchFamily="18" charset="0"/>
              </a:rPr>
              <a:t>chế</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tổ</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chức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kiểm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mẫu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biểu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phục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vụ</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kiểm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tra</a:t>
            </a:r>
            <a:r>
              <a:rPr lang="vi-VN" sz="2500" dirty="0">
                <a:latin typeface="Times New Roman" panose="02020603050405020304" pitchFamily="18" charset="0"/>
                <a:cs typeface="Times New Roman" panose="02020603050405020304" pitchFamily="18" charset="0"/>
              </a:rPr>
              <a:t>; thành lập Ban giám sát để giám sát hoạt động của từng đợt kiểm tra</a:t>
            </a:r>
            <a:endParaRPr lang="en-U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7950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93A92-FD3C-E51D-0906-752EB84EF328}"/>
            </a:ext>
          </a:extLst>
        </p:cNvPr>
        <p:cNvGrpSpPr/>
        <p:nvPr/>
      </p:nvGrpSpPr>
      <p:grpSpPr>
        <a:xfrm>
          <a:off x="0" y="0"/>
          <a:ext cx="0" cy="0"/>
          <a:chOff x="0" y="0"/>
          <a:chExt cx="0" cy="0"/>
        </a:xfrm>
      </p:grpSpPr>
      <p:pic>
        <p:nvPicPr>
          <p:cNvPr id="3" name="Image 0" descr="preencoded.png">
            <a:extLst>
              <a:ext uri="{FF2B5EF4-FFF2-40B4-BE49-F238E27FC236}">
                <a16:creationId xmlns:a16="http://schemas.microsoft.com/office/drawing/2014/main" id="{6660C284-855A-2B9C-9346-21D06C83C831}"/>
              </a:ext>
            </a:extLst>
          </p:cNvPr>
          <p:cNvPicPr>
            <a:picLocks noChangeAspect="1"/>
          </p:cNvPicPr>
          <p:nvPr/>
        </p:nvPicPr>
        <p:blipFill>
          <a:blip r:embed="rId3"/>
          <a:stretch>
            <a:fillRect/>
          </a:stretch>
        </p:blipFill>
        <p:spPr>
          <a:xfrm>
            <a:off x="788670" y="1485900"/>
            <a:ext cx="6069330" cy="4095093"/>
          </a:xfrm>
          <a:prstGeom prst="rect">
            <a:avLst/>
          </a:prstGeom>
        </p:spPr>
      </p:pic>
      <p:sp>
        <p:nvSpPr>
          <p:cNvPr id="4" name="Text 1">
            <a:extLst>
              <a:ext uri="{FF2B5EF4-FFF2-40B4-BE49-F238E27FC236}">
                <a16:creationId xmlns:a16="http://schemas.microsoft.com/office/drawing/2014/main" id="{07FB333A-E565-6B8E-C8BF-D7B1975EC86B}"/>
              </a:ext>
            </a:extLst>
          </p:cNvPr>
          <p:cNvSpPr/>
          <p:nvPr/>
        </p:nvSpPr>
        <p:spPr>
          <a:xfrm>
            <a:off x="1734601" y="6504640"/>
            <a:ext cx="2842141" cy="264081"/>
          </a:xfrm>
          <a:prstGeom prst="rect">
            <a:avLst/>
          </a:prstGeom>
          <a:noFill/>
          <a:ln/>
        </p:spPr>
        <p:txBody>
          <a:bodyPr wrap="none" lIns="0" tIns="0" rIns="0" bIns="0" rtlCol="0" anchor="t"/>
          <a:lstStyle/>
          <a:p>
            <a:pPr marL="0" indent="0" algn="l">
              <a:lnSpc>
                <a:spcPts val="2050"/>
              </a:lnSpc>
              <a:buNone/>
            </a:pPr>
            <a:r>
              <a:rPr lang="en-US" sz="25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Giám sát Toàn bộ Hoạt động</a:t>
            </a:r>
            <a:endParaRPr lang="en-US" sz="2500" b="1" dirty="0">
              <a:latin typeface="Times New Roman" panose="02020603050405020304" pitchFamily="18" charset="0"/>
              <a:cs typeface="Times New Roman" panose="02020603050405020304" pitchFamily="18" charset="0"/>
            </a:endParaRPr>
          </a:p>
        </p:txBody>
      </p:sp>
      <p:sp>
        <p:nvSpPr>
          <p:cNvPr id="5" name="Text 2">
            <a:extLst>
              <a:ext uri="{FF2B5EF4-FFF2-40B4-BE49-F238E27FC236}">
                <a16:creationId xmlns:a16="http://schemas.microsoft.com/office/drawing/2014/main" id="{A4A364C4-7CEB-DBD2-A149-DA14F80B0759}"/>
              </a:ext>
            </a:extLst>
          </p:cNvPr>
          <p:cNvSpPr/>
          <p:nvPr/>
        </p:nvSpPr>
        <p:spPr>
          <a:xfrm>
            <a:off x="788670" y="6835854"/>
            <a:ext cx="6420922" cy="811530"/>
          </a:xfrm>
          <a:prstGeom prst="rect">
            <a:avLst/>
          </a:prstGeom>
          <a:noFill/>
          <a:ln/>
        </p:spPr>
        <p:txBody>
          <a:bodyPr wrap="square" lIns="0" tIns="0" rIns="0" bIns="0" rtlCol="0" anchor="t"/>
          <a:lstStyle/>
          <a:p>
            <a:pPr marL="0" indent="0" algn="just">
              <a:lnSpc>
                <a:spcPts val="2100"/>
              </a:lnSpc>
              <a:buNone/>
            </a:pPr>
            <a:r>
              <a:rPr lang="en-US" sz="2200" dirty="0">
                <a:solidFill>
                  <a:srgbClr val="2C2926"/>
                </a:solidFill>
                <a:latin typeface="Times New Roman" panose="02020603050405020304" pitchFamily="18" charset="0"/>
                <a:ea typeface="Inter" pitchFamily="34" charset="-122"/>
                <a:cs typeface="Times New Roman" panose="02020603050405020304" pitchFamily="18" charset="0"/>
              </a:rPr>
              <a:t>Ban Giám sát do người đứng đầu cơ quan tổ chức kiểm tra thành lập, thực hiện việc giám sát toàn bộ các hoạt động của công tác </a:t>
            </a:r>
            <a:r>
              <a:rPr lang="en-US" sz="2200" dirty="0" err="1">
                <a:solidFill>
                  <a:srgbClr val="2C2926"/>
                </a:solidFill>
                <a:latin typeface="Times New Roman" panose="02020603050405020304" pitchFamily="18" charset="0"/>
                <a:ea typeface="Inter" pitchFamily="34" charset="-122"/>
                <a:cs typeface="Times New Roman" panose="02020603050405020304" pitchFamily="18" charset="0"/>
              </a:rPr>
              <a:t>kiểm</a:t>
            </a:r>
            <a:r>
              <a:rPr lang="en-US" sz="2200" dirty="0">
                <a:solidFill>
                  <a:srgbClr val="2C2926"/>
                </a:solidFill>
                <a:latin typeface="Times New Roman" panose="02020603050405020304" pitchFamily="18" charset="0"/>
                <a:ea typeface="Inter" pitchFamily="34" charset="-122"/>
                <a:cs typeface="Times New Roman" panose="02020603050405020304" pitchFamily="18" charset="0"/>
              </a:rPr>
              <a:t> </a:t>
            </a:r>
            <a:r>
              <a:rPr lang="en-US" sz="2200" dirty="0" err="1">
                <a:solidFill>
                  <a:srgbClr val="2C2926"/>
                </a:solidFill>
                <a:latin typeface="Times New Roman" panose="02020603050405020304" pitchFamily="18" charset="0"/>
                <a:ea typeface="Inter" pitchFamily="34" charset="-122"/>
                <a:cs typeface="Times New Roman" panose="02020603050405020304" pitchFamily="18" charset="0"/>
              </a:rPr>
              <a:t>tra</a:t>
            </a:r>
            <a:r>
              <a:rPr lang="vi-VN" sz="2200" dirty="0">
                <a:solidFill>
                  <a:srgbClr val="2C2926"/>
                </a:solidFill>
                <a:latin typeface="Times New Roman" panose="02020603050405020304" pitchFamily="18" charset="0"/>
                <a:ea typeface="Inter" pitchFamily="34" charset="-122"/>
                <a:cs typeface="Times New Roman" panose="02020603050405020304" pitchFamily="18" charset="0"/>
              </a:rPr>
              <a:t>, đảm bảo yếu tố công khai, minh bạch đúng quy trình kiểm tra đã đề ra tại Quy chế kiểm tra</a:t>
            </a:r>
            <a:endParaRPr lang="en-US" sz="2200" dirty="0">
              <a:latin typeface="Times New Roman" panose="02020603050405020304" pitchFamily="18" charset="0"/>
              <a:cs typeface="Times New Roman" panose="02020603050405020304" pitchFamily="18" charset="0"/>
            </a:endParaRPr>
          </a:p>
        </p:txBody>
      </p:sp>
      <p:pic>
        <p:nvPicPr>
          <p:cNvPr id="6" name="Image 1" descr="preencoded.png">
            <a:extLst>
              <a:ext uri="{FF2B5EF4-FFF2-40B4-BE49-F238E27FC236}">
                <a16:creationId xmlns:a16="http://schemas.microsoft.com/office/drawing/2014/main" id="{64F16570-F765-6BCC-3B9A-F01D88DD9F25}"/>
              </a:ext>
            </a:extLst>
          </p:cNvPr>
          <p:cNvPicPr>
            <a:picLocks noChangeAspect="1"/>
          </p:cNvPicPr>
          <p:nvPr/>
        </p:nvPicPr>
        <p:blipFill>
          <a:blip r:embed="rId4"/>
          <a:stretch>
            <a:fillRect/>
          </a:stretch>
        </p:blipFill>
        <p:spPr>
          <a:xfrm>
            <a:off x="7420807" y="1485900"/>
            <a:ext cx="6420922" cy="4095093"/>
          </a:xfrm>
          <a:prstGeom prst="rect">
            <a:avLst/>
          </a:prstGeom>
        </p:spPr>
      </p:pic>
      <p:sp>
        <p:nvSpPr>
          <p:cNvPr id="7" name="Text 3">
            <a:extLst>
              <a:ext uri="{FF2B5EF4-FFF2-40B4-BE49-F238E27FC236}">
                <a16:creationId xmlns:a16="http://schemas.microsoft.com/office/drawing/2014/main" id="{7F902CDB-D4E5-8293-6A33-30860EECB0F7}"/>
              </a:ext>
            </a:extLst>
          </p:cNvPr>
          <p:cNvSpPr/>
          <p:nvPr/>
        </p:nvSpPr>
        <p:spPr>
          <a:xfrm>
            <a:off x="8492863" y="6356834"/>
            <a:ext cx="3223855" cy="264081"/>
          </a:xfrm>
          <a:prstGeom prst="rect">
            <a:avLst/>
          </a:prstGeom>
          <a:noFill/>
          <a:ln/>
        </p:spPr>
        <p:txBody>
          <a:bodyPr wrap="none" lIns="0" tIns="0" rIns="0" bIns="0" rtlCol="0" anchor="t"/>
          <a:lstStyle/>
          <a:p>
            <a:pPr marL="0" indent="0" algn="l">
              <a:lnSpc>
                <a:spcPts val="2050"/>
              </a:lnSpc>
              <a:buNone/>
            </a:pPr>
            <a:r>
              <a:rPr lang="vi-VN" sz="2500" b="1" dirty="0">
                <a:solidFill>
                  <a:srgbClr val="2C2926"/>
                </a:solidFill>
                <a:latin typeface="Times New Roman" panose="02020603050405020304" pitchFamily="18" charset="0"/>
                <a:cs typeface="Times New Roman" panose="02020603050405020304" pitchFamily="18" charset="0"/>
              </a:rPr>
              <a:t>Quyền hạn của Ban Giám sát</a:t>
            </a:r>
            <a:endParaRPr lang="en-US" sz="2500" b="1" dirty="0">
              <a:latin typeface="Times New Roman" panose="02020603050405020304" pitchFamily="18" charset="0"/>
              <a:cs typeface="Times New Roman" panose="02020603050405020304" pitchFamily="18" charset="0"/>
            </a:endParaRPr>
          </a:p>
        </p:txBody>
      </p:sp>
      <p:sp>
        <p:nvSpPr>
          <p:cNvPr id="8" name="Text 4">
            <a:extLst>
              <a:ext uri="{FF2B5EF4-FFF2-40B4-BE49-F238E27FC236}">
                <a16:creationId xmlns:a16="http://schemas.microsoft.com/office/drawing/2014/main" id="{673EE82E-846E-C40D-F0B1-46E351A49E5D}"/>
              </a:ext>
            </a:extLst>
          </p:cNvPr>
          <p:cNvSpPr/>
          <p:nvPr/>
        </p:nvSpPr>
        <p:spPr>
          <a:xfrm>
            <a:off x="7830711" y="6835854"/>
            <a:ext cx="6420922" cy="811530"/>
          </a:xfrm>
          <a:prstGeom prst="rect">
            <a:avLst/>
          </a:prstGeom>
          <a:noFill/>
          <a:ln/>
        </p:spPr>
        <p:txBody>
          <a:bodyPr wrap="square" lIns="0" tIns="0" rIns="0" bIns="0" rtlCol="0" anchor="t"/>
          <a:lstStyle/>
          <a:p>
            <a:pPr marL="0" indent="0" algn="l">
              <a:lnSpc>
                <a:spcPts val="2100"/>
              </a:lnSpc>
              <a:buNone/>
            </a:pPr>
            <a:r>
              <a:rPr lang="en-US" sz="2200" dirty="0">
                <a:solidFill>
                  <a:srgbClr val="2C2926"/>
                </a:solidFill>
                <a:latin typeface="Times New Roman" panose="02020603050405020304" pitchFamily="18" charset="0"/>
                <a:ea typeface="Inter" pitchFamily="34" charset="-122"/>
                <a:cs typeface="Times New Roman" panose="02020603050405020304" pitchFamily="18" charset="0"/>
              </a:rPr>
              <a:t>Ban Giám sát được quyền giám sát trực tiếp tại nơi làm việc của Hội đồng, nơi tổ chức kiểm tra, và nơi làm việc của Ban phách cũng như chấm thi để đảm bảo tính minh bạch</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9" name="Text 0">
            <a:extLst>
              <a:ext uri="{FF2B5EF4-FFF2-40B4-BE49-F238E27FC236}">
                <a16:creationId xmlns:a16="http://schemas.microsoft.com/office/drawing/2014/main" id="{D12E74BD-5D54-FD66-B973-4FCA9D03CC0A}"/>
              </a:ext>
            </a:extLst>
          </p:cNvPr>
          <p:cNvSpPr/>
          <p:nvPr/>
        </p:nvSpPr>
        <p:spPr>
          <a:xfrm>
            <a:off x="464707" y="187861"/>
            <a:ext cx="13489769" cy="853309"/>
          </a:xfrm>
          <a:prstGeom prst="rect">
            <a:avLst/>
          </a:prstGeom>
          <a:solidFill>
            <a:schemeClr val="accent2">
              <a:lumMod val="60000"/>
              <a:lumOff val="40000"/>
            </a:schemeClr>
          </a:solidFill>
          <a:ln/>
        </p:spPr>
        <p:txBody>
          <a:bodyPr wrap="square" lIns="0" tIns="0" rIns="0" bIns="0" rtlCol="0" anchor="t"/>
          <a:lstStyle/>
          <a:p>
            <a:pPr marL="0" indent="0" algn="ctr">
              <a:lnSpc>
                <a:spcPts val="5550"/>
              </a:lnSpc>
              <a:buNone/>
            </a:pPr>
            <a:r>
              <a:rPr lang="en-US" sz="40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BAN GIÁM SÁT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4611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935004"/>
          </a:xfrm>
          <a:prstGeom prst="rect">
            <a:avLst/>
          </a:prstGeom>
        </p:spPr>
      </p:pic>
      <p:pic>
        <p:nvPicPr>
          <p:cNvPr id="4" name="Image 1" descr="preencoded.png"/>
          <p:cNvPicPr>
            <a:picLocks noChangeAspect="1"/>
          </p:cNvPicPr>
          <p:nvPr/>
        </p:nvPicPr>
        <p:blipFill>
          <a:blip r:embed="rId4"/>
          <a:stretch>
            <a:fillRect/>
          </a:stretch>
        </p:blipFill>
        <p:spPr>
          <a:xfrm>
            <a:off x="793790" y="3187422"/>
            <a:ext cx="147399" cy="184190"/>
          </a:xfrm>
          <a:prstGeom prst="rect">
            <a:avLst/>
          </a:prstGeom>
        </p:spPr>
      </p:pic>
      <p:pic>
        <p:nvPicPr>
          <p:cNvPr id="5" name="Image 2" descr="preencoded.png"/>
          <p:cNvPicPr>
            <a:picLocks noChangeAspect="1"/>
          </p:cNvPicPr>
          <p:nvPr/>
        </p:nvPicPr>
        <p:blipFill>
          <a:blip r:embed="rId5"/>
          <a:stretch>
            <a:fillRect/>
          </a:stretch>
        </p:blipFill>
        <p:spPr>
          <a:xfrm>
            <a:off x="793790" y="3407807"/>
            <a:ext cx="4249341" cy="15240"/>
          </a:xfrm>
          <a:prstGeom prst="rect">
            <a:avLst/>
          </a:prstGeom>
        </p:spPr>
      </p:pic>
      <p:sp>
        <p:nvSpPr>
          <p:cNvPr id="6" name="Text 1"/>
          <p:cNvSpPr/>
          <p:nvPr/>
        </p:nvSpPr>
        <p:spPr>
          <a:xfrm>
            <a:off x="793790" y="3511987"/>
            <a:ext cx="2611517" cy="230386"/>
          </a:xfrm>
          <a:prstGeom prst="rect">
            <a:avLst/>
          </a:prstGeom>
          <a:noFill/>
          <a:ln/>
        </p:spPr>
        <p:txBody>
          <a:bodyPr wrap="none" lIns="0" tIns="0" rIns="0" bIns="0" rtlCol="0" anchor="t"/>
          <a:lstStyle/>
          <a:p>
            <a:pPr marL="0" indent="0" algn="l">
              <a:lnSpc>
                <a:spcPts val="1800"/>
              </a:lnSpc>
              <a:buNone/>
            </a:pPr>
            <a:r>
              <a:rPr lang="en-US" sz="25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Xây dựng kế hoạch hàng năm</a:t>
            </a:r>
            <a:endParaRPr lang="en-US" sz="2500" b="1" dirty="0">
              <a:latin typeface="Times New Roman" panose="02020603050405020304" pitchFamily="18" charset="0"/>
              <a:cs typeface="Times New Roman" panose="02020603050405020304" pitchFamily="18" charset="0"/>
            </a:endParaRPr>
          </a:p>
        </p:txBody>
      </p:sp>
      <p:sp>
        <p:nvSpPr>
          <p:cNvPr id="7" name="Text 2"/>
          <p:cNvSpPr/>
          <p:nvPr/>
        </p:nvSpPr>
        <p:spPr>
          <a:xfrm>
            <a:off x="793790" y="3830717"/>
            <a:ext cx="4249341" cy="471488"/>
          </a:xfrm>
          <a:prstGeom prst="rect">
            <a:avLst/>
          </a:prstGeom>
          <a:noFill/>
          <a:ln/>
        </p:spPr>
        <p:txBody>
          <a:bodyPr wrap="square" lIns="0" tIns="0" rIns="0" bIns="0" rtlCol="0" anchor="t"/>
          <a:lstStyle/>
          <a:p>
            <a:pPr marL="0" indent="0" algn="l">
              <a:lnSpc>
                <a:spcPts val="1850"/>
              </a:lnSpc>
              <a:buNone/>
            </a:pPr>
            <a:r>
              <a:rPr lang="en-US" sz="2200" dirty="0">
                <a:solidFill>
                  <a:srgbClr val="2C2926"/>
                </a:solidFill>
                <a:latin typeface="Times New Roman" panose="02020603050405020304" pitchFamily="18" charset="0"/>
                <a:ea typeface="Inter" pitchFamily="34" charset="-122"/>
                <a:cs typeface="Times New Roman" panose="02020603050405020304" pitchFamily="18" charset="0"/>
              </a:rPr>
              <a:t>Xây dựng kế hoạch tổ chức các đợt kiểm tra trong năm và thông báo tới các doanh nghiệp.</a:t>
            </a:r>
            <a:endParaRPr lang="en-US" sz="2200" dirty="0">
              <a:latin typeface="Times New Roman" panose="02020603050405020304" pitchFamily="18" charset="0"/>
              <a:cs typeface="Times New Roman" panose="02020603050405020304" pitchFamily="18" charset="0"/>
            </a:endParaRPr>
          </a:p>
        </p:txBody>
      </p:sp>
      <p:pic>
        <p:nvPicPr>
          <p:cNvPr id="8" name="Image 3" descr="preencoded.png"/>
          <p:cNvPicPr>
            <a:picLocks noChangeAspect="1"/>
          </p:cNvPicPr>
          <p:nvPr/>
        </p:nvPicPr>
        <p:blipFill>
          <a:blip r:embed="rId6"/>
          <a:stretch>
            <a:fillRect/>
          </a:stretch>
        </p:blipFill>
        <p:spPr>
          <a:xfrm>
            <a:off x="5190530" y="3187422"/>
            <a:ext cx="147399" cy="184190"/>
          </a:xfrm>
          <a:prstGeom prst="rect">
            <a:avLst/>
          </a:prstGeom>
        </p:spPr>
      </p:pic>
      <p:pic>
        <p:nvPicPr>
          <p:cNvPr id="9" name="Image 4" descr="preencoded.png"/>
          <p:cNvPicPr>
            <a:picLocks noChangeAspect="1"/>
          </p:cNvPicPr>
          <p:nvPr/>
        </p:nvPicPr>
        <p:blipFill>
          <a:blip r:embed="rId5"/>
          <a:stretch>
            <a:fillRect/>
          </a:stretch>
        </p:blipFill>
        <p:spPr>
          <a:xfrm>
            <a:off x="5190530" y="3407807"/>
            <a:ext cx="4249341" cy="15240"/>
          </a:xfrm>
          <a:prstGeom prst="rect">
            <a:avLst/>
          </a:prstGeom>
        </p:spPr>
      </p:pic>
      <p:sp>
        <p:nvSpPr>
          <p:cNvPr id="10" name="Text 3"/>
          <p:cNvSpPr/>
          <p:nvPr/>
        </p:nvSpPr>
        <p:spPr>
          <a:xfrm>
            <a:off x="5190530" y="3511987"/>
            <a:ext cx="2064068" cy="230386"/>
          </a:xfrm>
          <a:prstGeom prst="rect">
            <a:avLst/>
          </a:prstGeom>
          <a:noFill/>
          <a:ln/>
        </p:spPr>
        <p:txBody>
          <a:bodyPr wrap="none" lIns="0" tIns="0" rIns="0" bIns="0" rtlCol="0" anchor="t"/>
          <a:lstStyle/>
          <a:p>
            <a:pPr marL="0" indent="0" algn="l">
              <a:lnSpc>
                <a:spcPts val="1800"/>
              </a:lnSpc>
              <a:buNone/>
            </a:pPr>
            <a:r>
              <a:rPr lang="en-US" sz="25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Thông báo lịch kiểm tra</a:t>
            </a:r>
            <a:endParaRPr lang="en-US" sz="2500" b="1" dirty="0">
              <a:latin typeface="Times New Roman" panose="02020603050405020304" pitchFamily="18" charset="0"/>
              <a:cs typeface="Times New Roman" panose="02020603050405020304" pitchFamily="18" charset="0"/>
            </a:endParaRPr>
          </a:p>
        </p:txBody>
      </p:sp>
      <p:sp>
        <p:nvSpPr>
          <p:cNvPr id="11" name="Text 4"/>
          <p:cNvSpPr/>
          <p:nvPr/>
        </p:nvSpPr>
        <p:spPr>
          <a:xfrm>
            <a:off x="5190530" y="3830717"/>
            <a:ext cx="4249341" cy="471488"/>
          </a:xfrm>
          <a:prstGeom prst="rect">
            <a:avLst/>
          </a:prstGeom>
          <a:noFill/>
          <a:ln/>
        </p:spPr>
        <p:txBody>
          <a:bodyPr wrap="square" lIns="0" tIns="0" rIns="0" bIns="0" rtlCol="0" anchor="t"/>
          <a:lstStyle/>
          <a:p>
            <a:pPr marL="0" indent="0" algn="l">
              <a:lnSpc>
                <a:spcPts val="1850"/>
              </a:lnSpc>
              <a:buNone/>
            </a:pP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Thông báo cho doanh nghiệp lịch tổ chức kiểm tra theo các đợt đã lên kế hoạch.</a:t>
            </a:r>
            <a:endParaRPr lang="en-US" sz="2000" dirty="0">
              <a:latin typeface="Times New Roman" panose="02020603050405020304" pitchFamily="18" charset="0"/>
              <a:cs typeface="Times New Roman" panose="02020603050405020304" pitchFamily="18" charset="0"/>
            </a:endParaRPr>
          </a:p>
        </p:txBody>
      </p:sp>
      <p:pic>
        <p:nvPicPr>
          <p:cNvPr id="12" name="Image 5" descr="preencoded.png"/>
          <p:cNvPicPr>
            <a:picLocks noChangeAspect="1"/>
          </p:cNvPicPr>
          <p:nvPr/>
        </p:nvPicPr>
        <p:blipFill>
          <a:blip r:embed="rId7"/>
          <a:stretch>
            <a:fillRect/>
          </a:stretch>
        </p:blipFill>
        <p:spPr>
          <a:xfrm>
            <a:off x="9587270" y="3187422"/>
            <a:ext cx="147399" cy="184190"/>
          </a:xfrm>
          <a:prstGeom prst="rect">
            <a:avLst/>
          </a:prstGeom>
        </p:spPr>
      </p:pic>
      <p:pic>
        <p:nvPicPr>
          <p:cNvPr id="13" name="Image 6" descr="preencoded.png"/>
          <p:cNvPicPr>
            <a:picLocks noChangeAspect="1"/>
          </p:cNvPicPr>
          <p:nvPr/>
        </p:nvPicPr>
        <p:blipFill>
          <a:blip r:embed="rId5"/>
          <a:stretch>
            <a:fillRect/>
          </a:stretch>
        </p:blipFill>
        <p:spPr>
          <a:xfrm>
            <a:off x="9587270" y="3407807"/>
            <a:ext cx="4249341" cy="15240"/>
          </a:xfrm>
          <a:prstGeom prst="rect">
            <a:avLst/>
          </a:prstGeom>
        </p:spPr>
      </p:pic>
      <p:sp>
        <p:nvSpPr>
          <p:cNvPr id="14" name="Text 5"/>
          <p:cNvSpPr/>
          <p:nvPr/>
        </p:nvSpPr>
        <p:spPr>
          <a:xfrm>
            <a:off x="9587270" y="3511987"/>
            <a:ext cx="2451378" cy="230386"/>
          </a:xfrm>
          <a:prstGeom prst="rect">
            <a:avLst/>
          </a:prstGeom>
          <a:noFill/>
          <a:ln/>
        </p:spPr>
        <p:txBody>
          <a:bodyPr wrap="none" lIns="0" tIns="0" rIns="0" bIns="0" rtlCol="0" anchor="t"/>
          <a:lstStyle/>
          <a:p>
            <a:pPr marL="0" indent="0" algn="l">
              <a:lnSpc>
                <a:spcPts val="1800"/>
              </a:lnSpc>
              <a:buNone/>
            </a:pPr>
            <a:r>
              <a:rPr lang="en-US" sz="25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Quyết định tổ chức kiểm tra</a:t>
            </a:r>
            <a:endParaRPr lang="en-US" sz="2500" b="1" dirty="0">
              <a:latin typeface="Times New Roman" panose="02020603050405020304" pitchFamily="18" charset="0"/>
              <a:cs typeface="Times New Roman" panose="02020603050405020304" pitchFamily="18" charset="0"/>
            </a:endParaRPr>
          </a:p>
        </p:txBody>
      </p:sp>
      <p:sp>
        <p:nvSpPr>
          <p:cNvPr id="15" name="Text 6"/>
          <p:cNvSpPr/>
          <p:nvPr/>
        </p:nvSpPr>
        <p:spPr>
          <a:xfrm>
            <a:off x="9587270" y="3830717"/>
            <a:ext cx="4249341" cy="471488"/>
          </a:xfrm>
          <a:prstGeom prst="rect">
            <a:avLst/>
          </a:prstGeom>
          <a:noFill/>
          <a:ln/>
        </p:spPr>
        <p:txBody>
          <a:bodyPr wrap="square" lIns="0" tIns="0" rIns="0" bIns="0" rtlCol="0" anchor="t"/>
          <a:lstStyle/>
          <a:p>
            <a:pPr marL="0" indent="0" algn="l">
              <a:lnSpc>
                <a:spcPts val="1850"/>
              </a:lnSpc>
              <a:buNone/>
            </a:pP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Người đứng đầu cơ quan quyết định việc tổ chức kiểm tra dựa trên danh sách đăng ký của các doanh nghiệp.</a:t>
            </a:r>
            <a:endParaRPr lang="en-US" sz="2000" dirty="0">
              <a:latin typeface="Times New Roman" panose="02020603050405020304" pitchFamily="18" charset="0"/>
              <a:cs typeface="Times New Roman" panose="02020603050405020304" pitchFamily="18" charset="0"/>
            </a:endParaRPr>
          </a:p>
        </p:txBody>
      </p:sp>
      <p:sp>
        <p:nvSpPr>
          <p:cNvPr id="16" name="Text 7"/>
          <p:cNvSpPr/>
          <p:nvPr/>
        </p:nvSpPr>
        <p:spPr>
          <a:xfrm>
            <a:off x="742891" y="4756726"/>
            <a:ext cx="4006334" cy="276344"/>
          </a:xfrm>
          <a:prstGeom prst="rect">
            <a:avLst/>
          </a:prstGeom>
          <a:noFill/>
          <a:ln/>
        </p:spPr>
        <p:txBody>
          <a:bodyPr wrap="none" lIns="0" tIns="0" rIns="0" bIns="0" rtlCol="0" anchor="t"/>
          <a:lstStyle/>
          <a:p>
            <a:pPr marL="0" indent="0" algn="l">
              <a:lnSpc>
                <a:spcPts val="2150"/>
              </a:lnSpc>
              <a:buNone/>
            </a:pPr>
            <a:r>
              <a:rPr lang="en-US" sz="2200" b="1" dirty="0">
                <a:solidFill>
                  <a:srgbClr val="FF0000"/>
                </a:solidFill>
                <a:latin typeface="Times New Roman" panose="02020603050405020304" pitchFamily="18" charset="0"/>
                <a:ea typeface="Bricolage Grotesque Semi Bold" pitchFamily="34" charset="-122"/>
                <a:cs typeface="Times New Roman" panose="02020603050405020304" pitchFamily="18" charset="0"/>
              </a:rPr>
              <a:t>Hiệu quả công tác xây dựng kế hoạch</a:t>
            </a:r>
            <a:r>
              <a:rPr lang="en-US" sz="2000" b="1" dirty="0">
                <a:solidFill>
                  <a:srgbClr val="FF0000"/>
                </a:solidFill>
                <a:latin typeface="Times New Roman" panose="02020603050405020304" pitchFamily="18" charset="0"/>
                <a:ea typeface="Bricolage Grotesque Semi Bold" pitchFamily="34" charset="-122"/>
                <a:cs typeface="Times New Roman" panose="02020603050405020304" pitchFamily="18" charset="0"/>
              </a:rPr>
              <a:t>:</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7" name="Text 8"/>
          <p:cNvSpPr/>
          <p:nvPr/>
        </p:nvSpPr>
        <p:spPr>
          <a:xfrm>
            <a:off x="839510" y="5268902"/>
            <a:ext cx="1952268" cy="230386"/>
          </a:xfrm>
          <a:prstGeom prst="rect">
            <a:avLst/>
          </a:prstGeom>
          <a:noFill/>
          <a:ln/>
        </p:spPr>
        <p:txBody>
          <a:bodyPr wrap="none" lIns="0" tIns="0" rIns="0" bIns="0" rtlCol="0" anchor="t"/>
          <a:lstStyle/>
          <a:p>
            <a:pPr marL="0" indent="0" algn="l">
              <a:lnSpc>
                <a:spcPts val="1800"/>
              </a:lnSpc>
              <a:buNone/>
            </a:pPr>
            <a:r>
              <a:rPr lang="en-US" sz="2200" b="1" dirty="0">
                <a:solidFill>
                  <a:srgbClr val="FF0000"/>
                </a:solidFill>
                <a:latin typeface="Times New Roman" panose="02020603050405020304" pitchFamily="18" charset="0"/>
                <a:ea typeface="Bricolage Grotesque Semi Bold" pitchFamily="34" charset="-122"/>
                <a:cs typeface="Times New Roman" panose="02020603050405020304" pitchFamily="18" charset="0"/>
              </a:rPr>
              <a:t>Về phía doanh nghiệp</a:t>
            </a:r>
            <a:r>
              <a:rPr lang="en-US" sz="2000" dirty="0">
                <a:solidFill>
                  <a:srgbClr val="FF0000"/>
                </a:solidFill>
                <a:latin typeface="Times New Roman" panose="02020603050405020304" pitchFamily="18" charset="0"/>
                <a:ea typeface="Bricolage Grotesque Semi Bold" pitchFamily="34" charset="-122"/>
                <a:cs typeface="Times New Roman" panose="02020603050405020304" pitchFamily="18" charset="0"/>
              </a:rPr>
              <a:t>:</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8" name="Shape 9"/>
          <p:cNvSpPr/>
          <p:nvPr/>
        </p:nvSpPr>
        <p:spPr>
          <a:xfrm>
            <a:off x="234494" y="5479138"/>
            <a:ext cx="6771382" cy="796766"/>
          </a:xfrm>
          <a:prstGeom prst="roundRect">
            <a:avLst>
              <a:gd name="adj" fmla="val 9181"/>
            </a:avLst>
          </a:prstGeom>
          <a:solidFill>
            <a:srgbClr val="FFFFFF">
              <a:alpha val="95000"/>
            </a:srgbClr>
          </a:solidFill>
          <a:ln w="15240">
            <a:solidFill>
              <a:srgbClr val="F8ECD3"/>
            </a:solidFill>
            <a:prstDash val="solid"/>
          </a:ln>
        </p:spPr>
        <p:txBody>
          <a:bodyPr/>
          <a:lstStyle/>
          <a:p>
            <a:endParaRPr lang="en-US"/>
          </a:p>
        </p:txBody>
      </p:sp>
      <p:pic>
        <p:nvPicPr>
          <p:cNvPr id="19" name="Image 7" descr="preencoded.png"/>
          <p:cNvPicPr>
            <a:picLocks noChangeAspect="1"/>
          </p:cNvPicPr>
          <p:nvPr/>
        </p:nvPicPr>
        <p:blipFill>
          <a:blip r:embed="rId8"/>
          <a:stretch>
            <a:fillRect/>
          </a:stretch>
        </p:blipFill>
        <p:spPr>
          <a:xfrm>
            <a:off x="778550" y="5660231"/>
            <a:ext cx="60960" cy="796766"/>
          </a:xfrm>
          <a:prstGeom prst="rect">
            <a:avLst/>
          </a:prstGeom>
        </p:spPr>
      </p:pic>
      <p:sp>
        <p:nvSpPr>
          <p:cNvPr id="20" name="Text 10"/>
          <p:cNvSpPr/>
          <p:nvPr/>
        </p:nvSpPr>
        <p:spPr>
          <a:xfrm>
            <a:off x="1002149" y="5837515"/>
            <a:ext cx="5970627" cy="471488"/>
          </a:xfrm>
          <a:prstGeom prst="rect">
            <a:avLst/>
          </a:prstGeom>
          <a:noFill/>
          <a:ln/>
        </p:spPr>
        <p:txBody>
          <a:bodyPr wrap="square" lIns="0" tIns="0" rIns="0" bIns="0" rtlCol="0" anchor="t"/>
          <a:lstStyle/>
          <a:p>
            <a:pPr marL="0" indent="0" algn="l">
              <a:lnSpc>
                <a:spcPts val="1850"/>
              </a:lnSpc>
              <a:buNone/>
            </a:pPr>
            <a:r>
              <a:rPr lang="en-US" sz="2000" b="1" dirty="0">
                <a:solidFill>
                  <a:srgbClr val="2C2926"/>
                </a:solidFill>
                <a:latin typeface="Times New Roman" panose="02020603050405020304" pitchFamily="18" charset="0"/>
                <a:ea typeface="Inter" pitchFamily="34" charset="-122"/>
                <a:cs typeface="Times New Roman" panose="02020603050405020304" pitchFamily="18" charset="0"/>
              </a:rPr>
              <a:t>Chủ động đào tạo, tập huấn:</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Doanh nghiệp chủ động công tác đào tạo, tập huấn cho người tham gia kiểm tra.</a:t>
            </a:r>
            <a:endParaRPr lang="en-US" sz="2000" dirty="0">
              <a:latin typeface="Times New Roman" panose="02020603050405020304" pitchFamily="18" charset="0"/>
              <a:cs typeface="Times New Roman" panose="02020603050405020304" pitchFamily="18" charset="0"/>
            </a:endParaRPr>
          </a:p>
        </p:txBody>
      </p:sp>
      <p:sp>
        <p:nvSpPr>
          <p:cNvPr id="21" name="Shape 11"/>
          <p:cNvSpPr/>
          <p:nvPr/>
        </p:nvSpPr>
        <p:spPr>
          <a:xfrm>
            <a:off x="793790" y="6604397"/>
            <a:ext cx="6341626" cy="796766"/>
          </a:xfrm>
          <a:prstGeom prst="roundRect">
            <a:avLst>
              <a:gd name="adj" fmla="val 13039"/>
            </a:avLst>
          </a:prstGeom>
          <a:solidFill>
            <a:srgbClr val="FFFFFF">
              <a:alpha val="95000"/>
            </a:srgbClr>
          </a:solidFill>
          <a:ln w="15240">
            <a:solidFill>
              <a:srgbClr val="F8ECD3"/>
            </a:solidFill>
            <a:prstDash val="solid"/>
          </a:ln>
        </p:spPr>
        <p:txBody>
          <a:bodyPr/>
          <a:lstStyle/>
          <a:p>
            <a:endParaRPr lang="en-US"/>
          </a:p>
        </p:txBody>
      </p:sp>
      <p:pic>
        <p:nvPicPr>
          <p:cNvPr id="22" name="Image 8" descr="preencoded.png"/>
          <p:cNvPicPr>
            <a:picLocks noChangeAspect="1"/>
          </p:cNvPicPr>
          <p:nvPr/>
        </p:nvPicPr>
        <p:blipFill>
          <a:blip r:embed="rId9"/>
          <a:stretch>
            <a:fillRect/>
          </a:stretch>
        </p:blipFill>
        <p:spPr>
          <a:xfrm>
            <a:off x="778550" y="6604397"/>
            <a:ext cx="60960" cy="561023"/>
          </a:xfrm>
          <a:prstGeom prst="rect">
            <a:avLst/>
          </a:prstGeom>
        </p:spPr>
      </p:pic>
      <p:sp>
        <p:nvSpPr>
          <p:cNvPr id="23" name="Text 12"/>
          <p:cNvSpPr/>
          <p:nvPr/>
        </p:nvSpPr>
        <p:spPr>
          <a:xfrm>
            <a:off x="1002149" y="6781681"/>
            <a:ext cx="5970627" cy="235744"/>
          </a:xfrm>
          <a:prstGeom prst="rect">
            <a:avLst/>
          </a:prstGeom>
          <a:noFill/>
          <a:ln/>
        </p:spPr>
        <p:txBody>
          <a:bodyPr wrap="none" lIns="0" tIns="0" rIns="0" bIns="0" rtlCol="0" anchor="t"/>
          <a:lstStyle/>
          <a:p>
            <a:pPr marL="0" indent="0" algn="l">
              <a:lnSpc>
                <a:spcPts val="1850"/>
              </a:lnSpc>
              <a:buNone/>
            </a:pPr>
            <a:r>
              <a:rPr lang="en-US" sz="2200" b="1" dirty="0">
                <a:solidFill>
                  <a:srgbClr val="2C2926"/>
                </a:solidFill>
                <a:latin typeface="Times New Roman" panose="02020603050405020304" pitchFamily="18" charset="0"/>
                <a:ea typeface="Inter" pitchFamily="34" charset="-122"/>
                <a:cs typeface="Times New Roman" panose="02020603050405020304" pitchFamily="18" charset="0"/>
              </a:rPr>
              <a:t>Chủ động về thời </a:t>
            </a:r>
            <a:r>
              <a:rPr lang="en-US" sz="2200" b="1" dirty="0" err="1">
                <a:solidFill>
                  <a:srgbClr val="2C2926"/>
                </a:solidFill>
                <a:latin typeface="Times New Roman" panose="02020603050405020304" pitchFamily="18" charset="0"/>
                <a:ea typeface="Inter" pitchFamily="34" charset="-122"/>
                <a:cs typeface="Times New Roman" panose="02020603050405020304" pitchFamily="18" charset="0"/>
              </a:rPr>
              <a:t>gian</a:t>
            </a:r>
            <a:r>
              <a:rPr lang="en-US" sz="2200" b="1" dirty="0">
                <a:solidFill>
                  <a:srgbClr val="2C2926"/>
                </a:solidFill>
                <a:latin typeface="Inter" pitchFamily="34" charset="0"/>
                <a:ea typeface="Inter" pitchFamily="34" charset="-122"/>
                <a:cs typeface="Inter" pitchFamily="34" charset="-120"/>
              </a:rPr>
              <a:t>: </a:t>
            </a:r>
            <a:r>
              <a:rPr lang="en-US" sz="2200" dirty="0" err="1">
                <a:solidFill>
                  <a:srgbClr val="2C2926"/>
                </a:solidFill>
                <a:latin typeface="Times New Roman" panose="02020603050405020304" pitchFamily="18" charset="0"/>
                <a:ea typeface="Inter" pitchFamily="34" charset="-122"/>
                <a:cs typeface="Times New Roman" panose="02020603050405020304" pitchFamily="18" charset="0"/>
              </a:rPr>
              <a:t>Chủ</a:t>
            </a:r>
            <a:r>
              <a:rPr lang="en-US" sz="2200" dirty="0">
                <a:solidFill>
                  <a:srgbClr val="2C2926"/>
                </a:solidFill>
                <a:latin typeface="Times New Roman" panose="02020603050405020304" pitchFamily="18" charset="0"/>
                <a:ea typeface="Inter" pitchFamily="34" charset="-122"/>
                <a:cs typeface="Times New Roman" panose="02020603050405020304" pitchFamily="18" charset="0"/>
              </a:rPr>
              <a:t> động về mặt thời gian đăng </a:t>
            </a:r>
            <a:r>
              <a:rPr lang="en-US" sz="2200" dirty="0" err="1">
                <a:solidFill>
                  <a:srgbClr val="2C2926"/>
                </a:solidFill>
                <a:latin typeface="Times New Roman" panose="02020603050405020304" pitchFamily="18" charset="0"/>
                <a:ea typeface="Inter" pitchFamily="34" charset="-122"/>
                <a:cs typeface="Times New Roman" panose="02020603050405020304" pitchFamily="18" charset="0"/>
              </a:rPr>
              <a:t>ký</a:t>
            </a:r>
            <a:r>
              <a:rPr lang="en-US" sz="2200" dirty="0">
                <a:solidFill>
                  <a:srgbClr val="2C2926"/>
                </a:solidFill>
                <a:latin typeface="Times New Roman" panose="02020603050405020304" pitchFamily="18" charset="0"/>
                <a:ea typeface="Inter" pitchFamily="34" charset="-122"/>
                <a:cs typeface="Times New Roman" panose="02020603050405020304" pitchFamily="18" charset="0"/>
              </a:rPr>
              <a:t> </a:t>
            </a:r>
          </a:p>
        </p:txBody>
      </p:sp>
      <p:sp>
        <p:nvSpPr>
          <p:cNvPr id="24" name="Text 13"/>
          <p:cNvSpPr/>
          <p:nvPr/>
        </p:nvSpPr>
        <p:spPr>
          <a:xfrm>
            <a:off x="7502604" y="5278636"/>
            <a:ext cx="1842968" cy="230386"/>
          </a:xfrm>
          <a:prstGeom prst="rect">
            <a:avLst/>
          </a:prstGeom>
          <a:noFill/>
          <a:ln/>
        </p:spPr>
        <p:txBody>
          <a:bodyPr wrap="none" lIns="0" tIns="0" rIns="0" bIns="0" rtlCol="0" anchor="t"/>
          <a:lstStyle/>
          <a:p>
            <a:pPr marL="0" indent="0" algn="l">
              <a:lnSpc>
                <a:spcPts val="1800"/>
              </a:lnSpc>
              <a:buNone/>
            </a:pPr>
            <a:r>
              <a:rPr lang="en-US" sz="2000" b="1" dirty="0">
                <a:solidFill>
                  <a:srgbClr val="FF0000"/>
                </a:solidFill>
                <a:latin typeface="Times New Roman" panose="02020603050405020304" pitchFamily="18" charset="0"/>
                <a:ea typeface="Bricolage Grotesque Semi Bold" pitchFamily="34" charset="-122"/>
                <a:cs typeface="Times New Roman" panose="02020603050405020304" pitchFamily="18" charset="0"/>
              </a:rPr>
              <a:t>Về phía </a:t>
            </a:r>
            <a:r>
              <a:rPr lang="en-US" sz="2000" b="1" dirty="0" err="1">
                <a:solidFill>
                  <a:srgbClr val="FF0000"/>
                </a:solidFill>
                <a:latin typeface="Times New Roman" panose="02020603050405020304" pitchFamily="18" charset="0"/>
                <a:ea typeface="Bricolage Grotesque Semi Bold" pitchFamily="34" charset="-122"/>
                <a:cs typeface="Times New Roman" panose="02020603050405020304" pitchFamily="18" charset="0"/>
              </a:rPr>
              <a:t>Ủy</a:t>
            </a:r>
            <a:r>
              <a:rPr lang="en-US" sz="2000" b="1" dirty="0">
                <a:solidFill>
                  <a:srgbClr val="FF0000"/>
                </a:solidFill>
                <a:latin typeface="Times New Roman" panose="02020603050405020304" pitchFamily="18" charset="0"/>
                <a:ea typeface="Bricolage Grotesque Semi Bold" pitchFamily="34" charset="-122"/>
                <a:cs typeface="Times New Roman" panose="02020603050405020304" pitchFamily="18" charset="0"/>
              </a:rPr>
              <a:t> ban</a:t>
            </a:r>
            <a:r>
              <a:rPr lang="vi-VN" sz="2000" b="1" dirty="0">
                <a:solidFill>
                  <a:srgbClr val="FF0000"/>
                </a:solidFill>
                <a:latin typeface="Times New Roman" panose="02020603050405020304" pitchFamily="18" charset="0"/>
                <a:ea typeface="Bricolage Grotesque Semi Bold" pitchFamily="34" charset="-122"/>
                <a:cs typeface="Times New Roman" panose="02020603050405020304" pitchFamily="18" charset="0"/>
              </a:rPr>
              <a:t> Cạnh tranh Quốc gia</a:t>
            </a:r>
            <a:r>
              <a:rPr lang="en-US" sz="2000" dirty="0">
                <a:solidFill>
                  <a:srgbClr val="FF0000"/>
                </a:solidFill>
                <a:latin typeface="Times New Roman" panose="02020603050405020304" pitchFamily="18" charset="0"/>
                <a:ea typeface="Bricolage Grotesque Semi Bold" pitchFamily="34" charset="-122"/>
                <a:cs typeface="Times New Roman" panose="02020603050405020304" pitchFamily="18" charset="0"/>
              </a:rPr>
              <a:t>:</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25" name="Shape 14"/>
          <p:cNvSpPr/>
          <p:nvPr/>
        </p:nvSpPr>
        <p:spPr>
          <a:xfrm>
            <a:off x="7502604" y="5660231"/>
            <a:ext cx="6341626" cy="796766"/>
          </a:xfrm>
          <a:prstGeom prst="roundRect">
            <a:avLst>
              <a:gd name="adj" fmla="val 9181"/>
            </a:avLst>
          </a:prstGeom>
          <a:solidFill>
            <a:srgbClr val="FFFFFF">
              <a:alpha val="95000"/>
            </a:srgbClr>
          </a:solidFill>
          <a:ln w="15240">
            <a:solidFill>
              <a:srgbClr val="F8ECD3"/>
            </a:solidFill>
            <a:prstDash val="solid"/>
          </a:ln>
        </p:spPr>
        <p:txBody>
          <a:bodyPr/>
          <a:lstStyle/>
          <a:p>
            <a:endParaRPr lang="en-US"/>
          </a:p>
        </p:txBody>
      </p:sp>
      <p:pic>
        <p:nvPicPr>
          <p:cNvPr id="26" name="Image 9" descr="preencoded.png"/>
          <p:cNvPicPr>
            <a:picLocks noChangeAspect="1"/>
          </p:cNvPicPr>
          <p:nvPr/>
        </p:nvPicPr>
        <p:blipFill>
          <a:blip r:embed="rId8"/>
          <a:stretch>
            <a:fillRect/>
          </a:stretch>
        </p:blipFill>
        <p:spPr>
          <a:xfrm>
            <a:off x="7487364" y="5660231"/>
            <a:ext cx="60960" cy="796766"/>
          </a:xfrm>
          <a:prstGeom prst="rect">
            <a:avLst/>
          </a:prstGeom>
        </p:spPr>
      </p:pic>
      <p:sp>
        <p:nvSpPr>
          <p:cNvPr id="27" name="Text 15"/>
          <p:cNvSpPr/>
          <p:nvPr/>
        </p:nvSpPr>
        <p:spPr>
          <a:xfrm>
            <a:off x="7710964" y="5837515"/>
            <a:ext cx="5970627" cy="471488"/>
          </a:xfrm>
          <a:prstGeom prst="rect">
            <a:avLst/>
          </a:prstGeom>
          <a:noFill/>
          <a:ln/>
        </p:spPr>
        <p:txBody>
          <a:bodyPr wrap="square" lIns="0" tIns="0" rIns="0" bIns="0" rtlCol="0" anchor="t"/>
          <a:lstStyle/>
          <a:p>
            <a:pPr marL="0" indent="0" algn="l">
              <a:lnSpc>
                <a:spcPts val="1850"/>
              </a:lnSpc>
              <a:buNone/>
            </a:pPr>
            <a:r>
              <a:rPr lang="en-US" sz="2000" b="1" dirty="0">
                <a:solidFill>
                  <a:srgbClr val="2C2926"/>
                </a:solidFill>
                <a:latin typeface="Times New Roman" panose="02020603050405020304" pitchFamily="18" charset="0"/>
                <a:ea typeface="Inter" pitchFamily="34" charset="-122"/>
                <a:cs typeface="Times New Roman" panose="02020603050405020304" pitchFamily="18" charset="0"/>
              </a:rPr>
              <a:t>Chủ động tổ chức:</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Ủy ban chủ động về thời gian tổ chức kiểm tra và bố trí nguồn nhân lực.</a:t>
            </a:r>
            <a:endParaRPr lang="en-US" sz="2000" dirty="0">
              <a:latin typeface="Times New Roman" panose="02020603050405020304" pitchFamily="18" charset="0"/>
              <a:cs typeface="Times New Roman" panose="02020603050405020304" pitchFamily="18" charset="0"/>
            </a:endParaRPr>
          </a:p>
        </p:txBody>
      </p:sp>
      <p:sp>
        <p:nvSpPr>
          <p:cNvPr id="28" name="Shape 16"/>
          <p:cNvSpPr/>
          <p:nvPr/>
        </p:nvSpPr>
        <p:spPr>
          <a:xfrm>
            <a:off x="7502604" y="6451044"/>
            <a:ext cx="6341626" cy="975836"/>
          </a:xfrm>
          <a:prstGeom prst="roundRect">
            <a:avLst>
              <a:gd name="adj" fmla="val 9181"/>
            </a:avLst>
          </a:prstGeom>
          <a:solidFill>
            <a:srgbClr val="FFFFFF">
              <a:alpha val="95000"/>
            </a:srgbClr>
          </a:solidFill>
          <a:ln w="15240">
            <a:solidFill>
              <a:srgbClr val="F8ECD3"/>
            </a:solidFill>
            <a:prstDash val="solid"/>
          </a:ln>
        </p:spPr>
        <p:txBody>
          <a:bodyPr/>
          <a:lstStyle/>
          <a:p>
            <a:endParaRPr lang="en-US"/>
          </a:p>
        </p:txBody>
      </p:sp>
      <p:pic>
        <p:nvPicPr>
          <p:cNvPr id="29" name="Image 10" descr="preencoded.png"/>
          <p:cNvPicPr>
            <a:picLocks noChangeAspect="1"/>
          </p:cNvPicPr>
          <p:nvPr/>
        </p:nvPicPr>
        <p:blipFill>
          <a:blip r:embed="rId8"/>
          <a:stretch>
            <a:fillRect/>
          </a:stretch>
        </p:blipFill>
        <p:spPr>
          <a:xfrm>
            <a:off x="7487364" y="6604397"/>
            <a:ext cx="60960" cy="796766"/>
          </a:xfrm>
          <a:prstGeom prst="rect">
            <a:avLst/>
          </a:prstGeom>
        </p:spPr>
      </p:pic>
      <p:sp>
        <p:nvSpPr>
          <p:cNvPr id="30" name="Text 17"/>
          <p:cNvSpPr/>
          <p:nvPr/>
        </p:nvSpPr>
        <p:spPr>
          <a:xfrm>
            <a:off x="7710964" y="6781681"/>
            <a:ext cx="5970627" cy="471488"/>
          </a:xfrm>
          <a:prstGeom prst="rect">
            <a:avLst/>
          </a:prstGeom>
          <a:noFill/>
          <a:ln/>
        </p:spPr>
        <p:txBody>
          <a:bodyPr wrap="square" lIns="0" tIns="0" rIns="0" bIns="0" rtlCol="0" anchor="t"/>
          <a:lstStyle/>
          <a:p>
            <a:pPr marL="0" indent="0" algn="l">
              <a:lnSpc>
                <a:spcPts val="1850"/>
              </a:lnSpc>
              <a:buNone/>
            </a:pPr>
            <a:r>
              <a:rPr lang="en-US" sz="2000" b="1" dirty="0">
                <a:solidFill>
                  <a:srgbClr val="2C2926"/>
                </a:solidFill>
                <a:latin typeface="Times New Roman" panose="02020603050405020304" pitchFamily="18" charset="0"/>
                <a:ea typeface="Inter" pitchFamily="34" charset="-122"/>
                <a:cs typeface="Times New Roman" panose="02020603050405020304" pitchFamily="18" charset="0"/>
              </a:rPr>
              <a:t>Tiết kiệm kinh phí:</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Tiết kiệm kinh phí, nguồn lực thực hiện nhiệm vụ giải quyết thủ tục hành chính.</a:t>
            </a:r>
            <a:endParaRPr lang="en-US" sz="2000" dirty="0">
              <a:latin typeface="Times New Roman" panose="02020603050405020304" pitchFamily="18" charset="0"/>
              <a:cs typeface="Times New Roman" panose="02020603050405020304" pitchFamily="18" charset="0"/>
            </a:endParaRPr>
          </a:p>
        </p:txBody>
      </p:sp>
      <p:sp>
        <p:nvSpPr>
          <p:cNvPr id="31" name="Text 0">
            <a:extLst>
              <a:ext uri="{FF2B5EF4-FFF2-40B4-BE49-F238E27FC236}">
                <a16:creationId xmlns:a16="http://schemas.microsoft.com/office/drawing/2014/main" id="{17EF28E3-A797-4E7C-8233-82389CD18EEB}"/>
              </a:ext>
            </a:extLst>
          </p:cNvPr>
          <p:cNvSpPr/>
          <p:nvPr/>
        </p:nvSpPr>
        <p:spPr>
          <a:xfrm>
            <a:off x="378372" y="2202734"/>
            <a:ext cx="14104629" cy="853309"/>
          </a:xfrm>
          <a:prstGeom prst="rect">
            <a:avLst/>
          </a:prstGeom>
          <a:solidFill>
            <a:schemeClr val="accent2">
              <a:lumMod val="60000"/>
              <a:lumOff val="40000"/>
            </a:schemeClr>
          </a:solidFill>
          <a:ln/>
        </p:spPr>
        <p:txBody>
          <a:bodyPr wrap="square" lIns="0" tIns="0" rIns="0" bIns="0" rtlCol="0" anchor="t"/>
          <a:lstStyle/>
          <a:p>
            <a:pPr marL="0" indent="0" algn="l">
              <a:lnSpc>
                <a:spcPts val="5550"/>
              </a:lnSpc>
              <a:buNone/>
            </a:pPr>
            <a:r>
              <a:rPr lang="en-US" sz="40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B</a:t>
            </a:r>
            <a:r>
              <a:rPr lang="vi-VN" sz="40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Ư</a:t>
            </a:r>
            <a:r>
              <a:rPr lang="en-US" sz="40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ỚC 1: </a:t>
            </a:r>
            <a:r>
              <a:rPr lang="en-US" sz="36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XÂY DỰNG KẾ HOẠCH, THÔNG BÁO DOANH NGHIỆP</a:t>
            </a:r>
            <a:endParaRPr lang="en-US" sz="36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563172"/>
          </a:xfrm>
          <a:prstGeom prst="rect">
            <a:avLst/>
          </a:prstGeom>
        </p:spPr>
      </p:pic>
      <p:sp>
        <p:nvSpPr>
          <p:cNvPr id="4" name="Text 1"/>
          <p:cNvSpPr/>
          <p:nvPr/>
        </p:nvSpPr>
        <p:spPr>
          <a:xfrm>
            <a:off x="655321" y="2691714"/>
            <a:ext cx="13347859" cy="308015"/>
          </a:xfrm>
          <a:prstGeom prst="rect">
            <a:avLst/>
          </a:prstGeom>
          <a:noFill/>
          <a:ln/>
        </p:spPr>
        <p:txBody>
          <a:bodyPr wrap="none" lIns="0" tIns="0" rIns="0" bIns="0" rtlCol="0" anchor="t"/>
          <a:lstStyle/>
          <a:p>
            <a:pPr marL="0" indent="0" algn="l">
              <a:lnSpc>
                <a:spcPts val="1500"/>
              </a:lnSpc>
              <a:buNone/>
            </a:pP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Quy trình tổ chức kiểm tra kiến thức pháp luật và cấp chứng nhận bao gồm nhiều bước được thực hiện một cách chặt chẽ và có hệ thống</a:t>
            </a:r>
            <a:r>
              <a:rPr lang="en-US" sz="1400" dirty="0">
                <a:solidFill>
                  <a:srgbClr val="2C2926"/>
                </a:solidFill>
                <a:latin typeface="Inter" pitchFamily="34" charset="0"/>
                <a:ea typeface="Inter" pitchFamily="34" charset="-122"/>
                <a:cs typeface="Inter" pitchFamily="34" charset="-120"/>
              </a:rPr>
              <a:t>.</a:t>
            </a:r>
            <a:endParaRPr lang="en-US" sz="1400" dirty="0"/>
          </a:p>
        </p:txBody>
      </p:sp>
      <p:pic>
        <p:nvPicPr>
          <p:cNvPr id="5" name="Image 1" descr="preencoded.png"/>
          <p:cNvPicPr>
            <a:picLocks noChangeAspect="1"/>
          </p:cNvPicPr>
          <p:nvPr/>
        </p:nvPicPr>
        <p:blipFill>
          <a:blip r:embed="rId4"/>
          <a:stretch>
            <a:fillRect/>
          </a:stretch>
        </p:blipFill>
        <p:spPr>
          <a:xfrm>
            <a:off x="2741556" y="2954954"/>
            <a:ext cx="8604528" cy="3056573"/>
          </a:xfrm>
          <a:prstGeom prst="rect">
            <a:avLst/>
          </a:prstGeom>
        </p:spPr>
      </p:pic>
      <p:sp>
        <p:nvSpPr>
          <p:cNvPr id="6" name="Text 2"/>
          <p:cNvSpPr/>
          <p:nvPr/>
        </p:nvSpPr>
        <p:spPr>
          <a:xfrm>
            <a:off x="3591878" y="5540712"/>
            <a:ext cx="2457664" cy="368441"/>
          </a:xfrm>
          <a:prstGeom prst="rect">
            <a:avLst/>
          </a:prstGeom>
          <a:noFill/>
          <a:ln/>
        </p:spPr>
        <p:txBody>
          <a:bodyPr wrap="none" lIns="0" tIns="0" rIns="0" bIns="0" rtlCol="0" anchor="t"/>
          <a:lstStyle/>
          <a:p>
            <a:pPr marL="0" indent="0" algn="l">
              <a:lnSpc>
                <a:spcPts val="1650"/>
              </a:lnSpc>
              <a:buNone/>
            </a:pPr>
            <a:r>
              <a:rPr lang="en-US" sz="2000" dirty="0" err="1">
                <a:solidFill>
                  <a:srgbClr val="000000"/>
                </a:solidFill>
                <a:latin typeface="Times New Roman" panose="02020603050405020304" pitchFamily="18" charset="0"/>
                <a:ea typeface="Bricolage Grotesque Semi Bold" pitchFamily="34" charset="-122"/>
                <a:cs typeface="Times New Roman" panose="02020603050405020304" pitchFamily="18" charset="0"/>
              </a:rPr>
              <a:t>Chấm</a:t>
            </a:r>
            <a:r>
              <a:rPr lang="en-US" sz="2000" dirty="0">
                <a:solidFill>
                  <a:srgbClr val="000000"/>
                </a:solidFill>
                <a:latin typeface="Times New Roman" panose="02020603050405020304" pitchFamily="18" charset="0"/>
                <a:ea typeface="Bricolage Grotesque Semi Bold" pitchFamily="34" charset="-122"/>
                <a:cs typeface="Times New Roman" panose="02020603050405020304" pitchFamily="18" charset="0"/>
              </a:rPr>
              <a:t> </a:t>
            </a:r>
            <a:r>
              <a:rPr lang="en-US" sz="2000" dirty="0" err="1">
                <a:solidFill>
                  <a:srgbClr val="000000"/>
                </a:solidFill>
                <a:latin typeface="Times New Roman" panose="02020603050405020304" pitchFamily="18" charset="0"/>
                <a:ea typeface="Bricolage Grotesque Semi Bold" pitchFamily="34" charset="-122"/>
                <a:cs typeface="Times New Roman" panose="02020603050405020304" pitchFamily="18" charset="0"/>
              </a:rPr>
              <a:t>điểm</a:t>
            </a:r>
            <a:r>
              <a:rPr lang="en-US" sz="2000" dirty="0">
                <a:solidFill>
                  <a:srgbClr val="000000"/>
                </a:solidFill>
                <a:latin typeface="Times New Roman" panose="02020603050405020304" pitchFamily="18" charset="0"/>
                <a:ea typeface="Bricolage Grotesque Semi Bold" pitchFamily="34" charset="-122"/>
                <a:cs typeface="Times New Roman" panose="02020603050405020304" pitchFamily="18" charset="0"/>
              </a:rPr>
              <a:t> </a:t>
            </a:r>
            <a:r>
              <a:rPr lang="en-US" sz="2000" dirty="0" err="1">
                <a:solidFill>
                  <a:srgbClr val="000000"/>
                </a:solidFill>
                <a:latin typeface="Times New Roman" panose="02020603050405020304" pitchFamily="18" charset="0"/>
                <a:ea typeface="Bricolage Grotesque Semi Bold" pitchFamily="34" charset="-122"/>
                <a:cs typeface="Times New Roman" panose="02020603050405020304" pitchFamily="18" charset="0"/>
              </a:rPr>
              <a:t>và</a:t>
            </a:r>
            <a:r>
              <a:rPr lang="en-US" sz="2000" dirty="0">
                <a:solidFill>
                  <a:srgbClr val="000000"/>
                </a:solidFill>
                <a:latin typeface="Times New Roman" panose="02020603050405020304" pitchFamily="18" charset="0"/>
                <a:ea typeface="Bricolage Grotesque Semi Bold" pitchFamily="34" charset="-122"/>
                <a:cs typeface="Times New Roman" panose="02020603050405020304" pitchFamily="18" charset="0"/>
              </a:rPr>
              <a:t> </a:t>
            </a:r>
            <a:r>
              <a:rPr lang="en-US" sz="2000" dirty="0" err="1">
                <a:solidFill>
                  <a:srgbClr val="000000"/>
                </a:solidFill>
                <a:latin typeface="Times New Roman" panose="02020603050405020304" pitchFamily="18" charset="0"/>
                <a:ea typeface="Bricolage Grotesque Semi Bold" pitchFamily="34" charset="-122"/>
                <a:cs typeface="Times New Roman" panose="02020603050405020304" pitchFamily="18" charset="0"/>
              </a:rPr>
              <a:t>công</a:t>
            </a:r>
            <a:r>
              <a:rPr lang="en-US" sz="2000" dirty="0">
                <a:solidFill>
                  <a:srgbClr val="000000"/>
                </a:solidFill>
                <a:latin typeface="Times New Roman" panose="02020603050405020304" pitchFamily="18" charset="0"/>
                <a:ea typeface="Bricolage Grotesque Semi Bold" pitchFamily="34" charset="-122"/>
                <a:cs typeface="Times New Roman" panose="02020603050405020304" pitchFamily="18" charset="0"/>
              </a:rPr>
              <a:t> </a:t>
            </a:r>
            <a:r>
              <a:rPr lang="en-US" sz="2000" dirty="0" err="1">
                <a:solidFill>
                  <a:srgbClr val="000000"/>
                </a:solidFill>
                <a:latin typeface="Times New Roman" panose="02020603050405020304" pitchFamily="18" charset="0"/>
                <a:ea typeface="Bricolage Grotesque Semi Bold" pitchFamily="34" charset="-122"/>
                <a:cs typeface="Times New Roman" panose="02020603050405020304" pitchFamily="18" charset="0"/>
              </a:rPr>
              <a:t>bố</a:t>
            </a:r>
            <a:r>
              <a:rPr lang="en-US" sz="2000" dirty="0">
                <a:solidFill>
                  <a:srgbClr val="000000"/>
                </a:solidFill>
                <a:latin typeface="Times New Roman" panose="02020603050405020304" pitchFamily="18" charset="0"/>
                <a:ea typeface="Bricolage Grotesque Semi Bold" pitchFamily="34" charset="-122"/>
                <a:cs typeface="Times New Roman" panose="02020603050405020304" pitchFamily="18" charset="0"/>
              </a:rPr>
              <a:t> </a:t>
            </a:r>
            <a:r>
              <a:rPr lang="en-US" sz="2000" dirty="0" err="1">
                <a:solidFill>
                  <a:srgbClr val="000000"/>
                </a:solidFill>
                <a:latin typeface="Times New Roman" panose="02020603050405020304" pitchFamily="18" charset="0"/>
                <a:ea typeface="Bricolage Grotesque Semi Bold" pitchFamily="34" charset="-122"/>
                <a:cs typeface="Times New Roman" panose="02020603050405020304" pitchFamily="18" charset="0"/>
              </a:rPr>
              <a:t>kết</a:t>
            </a:r>
            <a:r>
              <a:rPr lang="en-US" sz="2000" dirty="0">
                <a:solidFill>
                  <a:srgbClr val="000000"/>
                </a:solidFill>
                <a:latin typeface="Times New Roman" panose="02020603050405020304" pitchFamily="18" charset="0"/>
                <a:ea typeface="Bricolage Grotesque Semi Bold" pitchFamily="34" charset="-122"/>
                <a:cs typeface="Times New Roman" panose="02020603050405020304" pitchFamily="18" charset="0"/>
              </a:rPr>
              <a:t> </a:t>
            </a:r>
            <a:r>
              <a:rPr lang="en-US" sz="2000" dirty="0" err="1">
                <a:solidFill>
                  <a:srgbClr val="000000"/>
                </a:solidFill>
                <a:latin typeface="Times New Roman" panose="02020603050405020304" pitchFamily="18" charset="0"/>
                <a:ea typeface="Bricolage Grotesque Semi Bold" pitchFamily="34" charset="-122"/>
                <a:cs typeface="Times New Roman" panose="02020603050405020304" pitchFamily="18" charset="0"/>
              </a:rPr>
              <a:t>quả</a:t>
            </a:r>
            <a:endParaRPr lang="en-US" sz="2000" dirty="0">
              <a:latin typeface="Times New Roman" panose="02020603050405020304" pitchFamily="18" charset="0"/>
              <a:cs typeface="Times New Roman" panose="02020603050405020304" pitchFamily="18" charset="0"/>
            </a:endParaRPr>
          </a:p>
        </p:txBody>
      </p:sp>
      <p:sp>
        <p:nvSpPr>
          <p:cNvPr id="7" name="Text 3"/>
          <p:cNvSpPr/>
          <p:nvPr/>
        </p:nvSpPr>
        <p:spPr>
          <a:xfrm>
            <a:off x="3571697" y="4785529"/>
            <a:ext cx="2477845" cy="368441"/>
          </a:xfrm>
          <a:prstGeom prst="rect">
            <a:avLst/>
          </a:prstGeom>
          <a:noFill/>
          <a:ln/>
        </p:spPr>
        <p:txBody>
          <a:bodyPr wrap="none" lIns="0" tIns="0" rIns="0" bIns="0" rtlCol="0" anchor="t"/>
          <a:lstStyle/>
          <a:p>
            <a:pPr marL="0" indent="0" algn="l">
              <a:lnSpc>
                <a:spcPts val="1650"/>
              </a:lnSpc>
              <a:buNone/>
            </a:pPr>
            <a:r>
              <a:rPr lang="en-US" sz="2000" dirty="0">
                <a:solidFill>
                  <a:srgbClr val="000000"/>
                </a:solidFill>
                <a:latin typeface="Times New Roman" panose="02020603050405020304" pitchFamily="18" charset="0"/>
                <a:ea typeface="Bricolage Grotesque Semi Bold" pitchFamily="34" charset="-122"/>
                <a:cs typeface="Times New Roman" panose="02020603050405020304" pitchFamily="18" charset="0"/>
              </a:rPr>
              <a:t>Tiến </a:t>
            </a:r>
            <a:r>
              <a:rPr lang="en-US" sz="2000" dirty="0" err="1">
                <a:solidFill>
                  <a:srgbClr val="000000"/>
                </a:solidFill>
                <a:latin typeface="Times New Roman" panose="02020603050405020304" pitchFamily="18" charset="0"/>
                <a:ea typeface="Bricolage Grotesque Semi Bold" pitchFamily="34" charset="-122"/>
                <a:cs typeface="Times New Roman" panose="02020603050405020304" pitchFamily="18" charset="0"/>
              </a:rPr>
              <a:t>hành</a:t>
            </a:r>
            <a:r>
              <a:rPr lang="en-US" sz="2000" dirty="0">
                <a:solidFill>
                  <a:srgbClr val="000000"/>
                </a:solidFill>
                <a:latin typeface="Times New Roman" panose="02020603050405020304" pitchFamily="18" charset="0"/>
                <a:ea typeface="Bricolage Grotesque Semi Bold" pitchFamily="34" charset="-122"/>
                <a:cs typeface="Times New Roman" panose="02020603050405020304" pitchFamily="18" charset="0"/>
              </a:rPr>
              <a:t> </a:t>
            </a:r>
            <a:r>
              <a:rPr lang="vi-VN" sz="2000" dirty="0">
                <a:solidFill>
                  <a:srgbClr val="000000"/>
                </a:solidFill>
                <a:latin typeface="Times New Roman" panose="02020603050405020304" pitchFamily="18" charset="0"/>
                <a:ea typeface="Bricolage Grotesque Semi Bold" pitchFamily="34" charset="-122"/>
                <a:cs typeface="Times New Roman" panose="02020603050405020304" pitchFamily="18" charset="0"/>
              </a:rPr>
              <a:t>công tác </a:t>
            </a:r>
            <a:r>
              <a:rPr lang="en-US" sz="2000" dirty="0" err="1">
                <a:solidFill>
                  <a:srgbClr val="000000"/>
                </a:solidFill>
                <a:latin typeface="Times New Roman" panose="02020603050405020304" pitchFamily="18" charset="0"/>
                <a:ea typeface="Bricolage Grotesque Semi Bold" pitchFamily="34" charset="-122"/>
                <a:cs typeface="Times New Roman" panose="02020603050405020304" pitchFamily="18" charset="0"/>
              </a:rPr>
              <a:t>kiểm</a:t>
            </a:r>
            <a:r>
              <a:rPr lang="en-US" sz="2000" dirty="0">
                <a:solidFill>
                  <a:srgbClr val="000000"/>
                </a:solidFill>
                <a:latin typeface="Times New Roman" panose="02020603050405020304" pitchFamily="18" charset="0"/>
                <a:ea typeface="Bricolage Grotesque Semi Bold" pitchFamily="34" charset="-122"/>
                <a:cs typeface="Times New Roman" panose="02020603050405020304" pitchFamily="18" charset="0"/>
              </a:rPr>
              <a:t> </a:t>
            </a:r>
            <a:r>
              <a:rPr lang="en-US" sz="2000" dirty="0" err="1">
                <a:solidFill>
                  <a:srgbClr val="000000"/>
                </a:solidFill>
                <a:latin typeface="Times New Roman" panose="02020603050405020304" pitchFamily="18" charset="0"/>
                <a:ea typeface="Bricolage Grotesque Semi Bold" pitchFamily="34" charset="-122"/>
                <a:cs typeface="Times New Roman" panose="02020603050405020304" pitchFamily="18" charset="0"/>
              </a:rPr>
              <a:t>tra</a:t>
            </a:r>
            <a:endParaRPr lang="en-US" sz="2000" dirty="0">
              <a:latin typeface="Times New Roman" panose="02020603050405020304" pitchFamily="18" charset="0"/>
              <a:cs typeface="Times New Roman" panose="02020603050405020304" pitchFamily="18" charset="0"/>
            </a:endParaRPr>
          </a:p>
        </p:txBody>
      </p:sp>
      <p:sp>
        <p:nvSpPr>
          <p:cNvPr id="8" name="Text 4"/>
          <p:cNvSpPr/>
          <p:nvPr/>
        </p:nvSpPr>
        <p:spPr>
          <a:xfrm>
            <a:off x="3591878" y="4114800"/>
            <a:ext cx="2935045" cy="368441"/>
          </a:xfrm>
          <a:prstGeom prst="rect">
            <a:avLst/>
          </a:prstGeom>
          <a:noFill/>
          <a:ln/>
        </p:spPr>
        <p:txBody>
          <a:bodyPr wrap="none" lIns="0" tIns="0" rIns="0" bIns="0" rtlCol="0" anchor="t"/>
          <a:lstStyle/>
          <a:p>
            <a:pPr marL="0" indent="0" algn="l">
              <a:lnSpc>
                <a:spcPts val="1650"/>
              </a:lnSpc>
              <a:buNone/>
            </a:pPr>
            <a:r>
              <a:rPr lang="en-US" sz="2000" dirty="0" err="1">
                <a:latin typeface="Times New Roman" panose="02020603050405020304" pitchFamily="18" charset="0"/>
                <a:ea typeface="Bricolage Grotesque Semi Bold" pitchFamily="34" charset="-122"/>
                <a:cs typeface="Times New Roman" panose="02020603050405020304" pitchFamily="18" charset="0"/>
              </a:rPr>
              <a:t>Tổng</a:t>
            </a:r>
            <a:r>
              <a:rPr lang="en-US" sz="2000" dirty="0">
                <a:latin typeface="Times New Roman" panose="02020603050405020304" pitchFamily="18" charset="0"/>
                <a:ea typeface="Bricolage Grotesque Semi Bold" pitchFamily="34" charset="-122"/>
                <a:cs typeface="Times New Roman" panose="02020603050405020304" pitchFamily="18" charset="0"/>
              </a:rPr>
              <a:t> </a:t>
            </a:r>
            <a:r>
              <a:rPr lang="en-US" sz="2000" dirty="0" err="1">
                <a:latin typeface="Times New Roman" panose="02020603050405020304" pitchFamily="18" charset="0"/>
                <a:ea typeface="Bricolage Grotesque Semi Bold" pitchFamily="34" charset="-122"/>
                <a:cs typeface="Times New Roman" panose="02020603050405020304" pitchFamily="18" charset="0"/>
              </a:rPr>
              <a:t>hợp</a:t>
            </a:r>
            <a:r>
              <a:rPr lang="en-US" sz="2000" dirty="0">
                <a:latin typeface="Times New Roman" panose="02020603050405020304" pitchFamily="18" charset="0"/>
                <a:ea typeface="Bricolage Grotesque Semi Bold" pitchFamily="34" charset="-122"/>
                <a:cs typeface="Times New Roman" panose="02020603050405020304" pitchFamily="18" charset="0"/>
              </a:rPr>
              <a:t> </a:t>
            </a:r>
            <a:r>
              <a:rPr lang="en-US" sz="2000" dirty="0" err="1">
                <a:latin typeface="Times New Roman" panose="02020603050405020304" pitchFamily="18" charset="0"/>
                <a:ea typeface="Bricolage Grotesque Semi Bold" pitchFamily="34" charset="-122"/>
                <a:cs typeface="Times New Roman" panose="02020603050405020304" pitchFamily="18" charset="0"/>
              </a:rPr>
              <a:t>danh</a:t>
            </a:r>
            <a:r>
              <a:rPr lang="en-US" sz="2000" dirty="0">
                <a:latin typeface="Times New Roman" panose="02020603050405020304" pitchFamily="18" charset="0"/>
                <a:ea typeface="Bricolage Grotesque Semi Bold" pitchFamily="34" charset="-122"/>
                <a:cs typeface="Times New Roman" panose="02020603050405020304" pitchFamily="18" charset="0"/>
              </a:rPr>
              <a:t> </a:t>
            </a:r>
            <a:r>
              <a:rPr lang="en-US" sz="2000" dirty="0" err="1">
                <a:latin typeface="Times New Roman" panose="02020603050405020304" pitchFamily="18" charset="0"/>
                <a:ea typeface="Bricolage Grotesque Semi Bold" pitchFamily="34" charset="-122"/>
                <a:cs typeface="Times New Roman" panose="02020603050405020304" pitchFamily="18" charset="0"/>
              </a:rPr>
              <a:t>sách</a:t>
            </a:r>
            <a:r>
              <a:rPr lang="vi-VN" sz="2000" dirty="0">
                <a:latin typeface="Times New Roman" panose="02020603050405020304" pitchFamily="18" charset="0"/>
                <a:ea typeface="Bricolage Grotesque Semi Bold" pitchFamily="34" charset="-122"/>
                <a:cs typeface="Times New Roman" panose="02020603050405020304" pitchFamily="18" charset="0"/>
              </a:rPr>
              <a:t> thí sinh </a:t>
            </a:r>
            <a:r>
              <a:rPr lang="en-US" sz="2000" dirty="0">
                <a:latin typeface="Times New Roman" panose="02020603050405020304" pitchFamily="18" charset="0"/>
                <a:ea typeface="Bricolage Grotesque Semi Bold" pitchFamily="34" charset="-122"/>
                <a:cs typeface="Times New Roman" panose="02020603050405020304" pitchFamily="18" charset="0"/>
              </a:rPr>
              <a:t>, </a:t>
            </a:r>
            <a:r>
              <a:rPr lang="en-US" sz="2000" dirty="0" err="1">
                <a:latin typeface="Times New Roman" panose="02020603050405020304" pitchFamily="18" charset="0"/>
                <a:ea typeface="Bricolage Grotesque Semi Bold" pitchFamily="34" charset="-122"/>
                <a:cs typeface="Times New Roman" panose="02020603050405020304" pitchFamily="18" charset="0"/>
              </a:rPr>
              <a:t>chuẩn</a:t>
            </a:r>
            <a:r>
              <a:rPr lang="en-US" sz="2000" dirty="0">
                <a:latin typeface="Times New Roman" panose="02020603050405020304" pitchFamily="18" charset="0"/>
                <a:ea typeface="Bricolage Grotesque Semi Bold" pitchFamily="34" charset="-122"/>
                <a:cs typeface="Times New Roman" panose="02020603050405020304" pitchFamily="18" charset="0"/>
              </a:rPr>
              <a:t> </a:t>
            </a:r>
            <a:r>
              <a:rPr lang="en-US" sz="2000" dirty="0" err="1">
                <a:latin typeface="Times New Roman" panose="02020603050405020304" pitchFamily="18" charset="0"/>
                <a:ea typeface="Bricolage Grotesque Semi Bold" pitchFamily="34" charset="-122"/>
                <a:cs typeface="Times New Roman" panose="02020603050405020304" pitchFamily="18" charset="0"/>
              </a:rPr>
              <a:t>bị</a:t>
            </a:r>
            <a:r>
              <a:rPr lang="en-US" sz="2000" dirty="0">
                <a:latin typeface="Times New Roman" panose="02020603050405020304" pitchFamily="18" charset="0"/>
                <a:ea typeface="Bricolage Grotesque Semi Bold" pitchFamily="34" charset="-122"/>
                <a:cs typeface="Times New Roman" panose="02020603050405020304" pitchFamily="18" charset="0"/>
              </a:rPr>
              <a:t> </a:t>
            </a:r>
            <a:r>
              <a:rPr lang="en-US" sz="2000" dirty="0" err="1">
                <a:latin typeface="Times New Roman" panose="02020603050405020304" pitchFamily="18" charset="0"/>
                <a:ea typeface="Bricolage Grotesque Semi Bold" pitchFamily="34" charset="-122"/>
                <a:cs typeface="Times New Roman" panose="02020603050405020304" pitchFamily="18" charset="0"/>
              </a:rPr>
              <a:t>tài</a:t>
            </a:r>
            <a:r>
              <a:rPr lang="en-US" sz="2000" dirty="0">
                <a:latin typeface="Times New Roman" panose="02020603050405020304" pitchFamily="18" charset="0"/>
                <a:ea typeface="Bricolage Grotesque Semi Bold" pitchFamily="34" charset="-122"/>
                <a:cs typeface="Times New Roman" panose="02020603050405020304" pitchFamily="18" charset="0"/>
              </a:rPr>
              <a:t> liệu</a:t>
            </a:r>
            <a:endParaRPr lang="en-US" sz="2000" dirty="0">
              <a:latin typeface="Times New Roman" panose="02020603050405020304" pitchFamily="18" charset="0"/>
              <a:cs typeface="Times New Roman" panose="02020603050405020304" pitchFamily="18" charset="0"/>
            </a:endParaRPr>
          </a:p>
        </p:txBody>
      </p:sp>
      <p:sp>
        <p:nvSpPr>
          <p:cNvPr id="9" name="Text 5"/>
          <p:cNvSpPr/>
          <p:nvPr/>
        </p:nvSpPr>
        <p:spPr>
          <a:xfrm>
            <a:off x="3591878" y="3306618"/>
            <a:ext cx="2808921" cy="317711"/>
          </a:xfrm>
          <a:prstGeom prst="rect">
            <a:avLst/>
          </a:prstGeom>
          <a:noFill/>
          <a:ln/>
        </p:spPr>
        <p:txBody>
          <a:bodyPr wrap="none" lIns="0" tIns="0" rIns="0" bIns="0" rtlCol="0" anchor="t"/>
          <a:lstStyle/>
          <a:p>
            <a:pPr marL="0" indent="0" algn="l">
              <a:lnSpc>
                <a:spcPts val="1650"/>
              </a:lnSpc>
              <a:buNone/>
            </a:pPr>
            <a:r>
              <a:rPr lang="en-US" sz="2000" dirty="0" err="1">
                <a:solidFill>
                  <a:srgbClr val="000000"/>
                </a:solidFill>
                <a:latin typeface="Times New Roman" panose="02020603050405020304" pitchFamily="18" charset="0"/>
                <a:ea typeface="Bricolage Grotesque Semi Bold" pitchFamily="34" charset="-122"/>
                <a:cs typeface="Times New Roman" panose="02020603050405020304" pitchFamily="18" charset="0"/>
              </a:rPr>
              <a:t>Thành</a:t>
            </a:r>
            <a:r>
              <a:rPr lang="en-US" sz="2000" dirty="0">
                <a:solidFill>
                  <a:srgbClr val="000000"/>
                </a:solidFill>
                <a:latin typeface="Times New Roman" panose="02020603050405020304" pitchFamily="18" charset="0"/>
                <a:ea typeface="Bricolage Grotesque Semi Bold" pitchFamily="34" charset="-122"/>
                <a:cs typeface="Times New Roman" panose="02020603050405020304" pitchFamily="18" charset="0"/>
              </a:rPr>
              <a:t> lập Hội đồng</a:t>
            </a:r>
            <a:endParaRPr lang="en-US" sz="2000" dirty="0">
              <a:latin typeface="Times New Roman" panose="02020603050405020304" pitchFamily="18" charset="0"/>
              <a:cs typeface="Times New Roman" panose="02020603050405020304" pitchFamily="18" charset="0"/>
            </a:endParaRPr>
          </a:p>
        </p:txBody>
      </p:sp>
      <p:sp>
        <p:nvSpPr>
          <p:cNvPr id="18" name="Text 0">
            <a:extLst>
              <a:ext uri="{FF2B5EF4-FFF2-40B4-BE49-F238E27FC236}">
                <a16:creationId xmlns:a16="http://schemas.microsoft.com/office/drawing/2014/main" id="{247D3BD4-89F2-4513-8C40-9802488606E5}"/>
              </a:ext>
            </a:extLst>
          </p:cNvPr>
          <p:cNvSpPr/>
          <p:nvPr/>
        </p:nvSpPr>
        <p:spPr>
          <a:xfrm>
            <a:off x="869859" y="1642478"/>
            <a:ext cx="13489769" cy="853309"/>
          </a:xfrm>
          <a:prstGeom prst="rect">
            <a:avLst/>
          </a:prstGeom>
          <a:solidFill>
            <a:schemeClr val="accent2">
              <a:lumMod val="60000"/>
              <a:lumOff val="40000"/>
            </a:schemeClr>
          </a:solidFill>
          <a:ln/>
        </p:spPr>
        <p:txBody>
          <a:bodyPr wrap="square" lIns="0" tIns="0" rIns="0" bIns="0" rtlCol="0" anchor="t"/>
          <a:lstStyle/>
          <a:p>
            <a:pPr marL="0" indent="0" algn="ctr">
              <a:lnSpc>
                <a:spcPts val="5550"/>
              </a:lnSpc>
              <a:buNone/>
            </a:pPr>
            <a:r>
              <a:rPr lang="en-US" sz="40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B</a:t>
            </a:r>
            <a:r>
              <a:rPr lang="vi-VN" sz="40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Ư</a:t>
            </a:r>
            <a:r>
              <a:rPr lang="en-US" sz="40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ỚC 2: QUY TRÌNH TỔ CHỨC KIỂM TRA</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3" name="Text 1"/>
          <p:cNvSpPr/>
          <p:nvPr/>
        </p:nvSpPr>
        <p:spPr>
          <a:xfrm>
            <a:off x="1216461" y="2272367"/>
            <a:ext cx="2693551" cy="336590"/>
          </a:xfrm>
          <a:prstGeom prst="rect">
            <a:avLst/>
          </a:prstGeom>
          <a:noFill/>
          <a:ln/>
        </p:spPr>
        <p:txBody>
          <a:bodyPr wrap="none" lIns="0" tIns="0" rIns="0" bIns="0" rtlCol="0" anchor="t"/>
          <a:lstStyle/>
          <a:p>
            <a:pPr marL="0" indent="0" algn="r">
              <a:lnSpc>
                <a:spcPts val="2650"/>
              </a:lnSpc>
              <a:buNone/>
            </a:pPr>
            <a:r>
              <a:rPr lang="en-US" sz="2500" b="1" dirty="0">
                <a:latin typeface="Times New Roman" panose="02020603050405020304" pitchFamily="18" charset="0"/>
                <a:ea typeface="Bricolage Grotesque Semi Bold" pitchFamily="34" charset="-122"/>
                <a:cs typeface="Times New Roman" panose="02020603050405020304" pitchFamily="18" charset="0"/>
              </a:rPr>
              <a:t>Thành lập Hội đồng</a:t>
            </a:r>
            <a:endParaRPr lang="en-US" sz="2500" b="1" dirty="0">
              <a:latin typeface="Times New Roman" panose="02020603050405020304" pitchFamily="18" charset="0"/>
              <a:cs typeface="Times New Roman" panose="02020603050405020304" pitchFamily="18" charset="0"/>
            </a:endParaRPr>
          </a:p>
        </p:txBody>
      </p:sp>
      <p:sp>
        <p:nvSpPr>
          <p:cNvPr id="4" name="Text 2"/>
          <p:cNvSpPr/>
          <p:nvPr/>
        </p:nvSpPr>
        <p:spPr>
          <a:xfrm>
            <a:off x="777479" y="3044140"/>
            <a:ext cx="4353044" cy="1379220"/>
          </a:xfrm>
          <a:prstGeom prst="rect">
            <a:avLst/>
          </a:prstGeom>
          <a:noFill/>
          <a:ln/>
        </p:spPr>
        <p:txBody>
          <a:bodyPr wrap="square" lIns="0" tIns="0" rIns="0" bIns="0" rtlCol="0" anchor="t"/>
          <a:lstStyle/>
          <a:p>
            <a:pPr marL="0" indent="0" algn="just">
              <a:lnSpc>
                <a:spcPts val="2700"/>
              </a:lnSpc>
              <a:buNone/>
            </a:pP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Người đứng đầu cơ quan tổ chức kiểm tra quyết định thành lập Hội đồng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gồm</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a:t>
            </a:r>
            <a:r>
              <a:rPr lang="vi-VN" sz="2000" dirty="0">
                <a:solidFill>
                  <a:srgbClr val="2C2926"/>
                </a:solidFill>
                <a:latin typeface="Times New Roman" panose="02020603050405020304" pitchFamily="18" charset="0"/>
                <a:ea typeface="Inter" pitchFamily="34" charset="-122"/>
                <a:cs typeface="Times New Roman" panose="02020603050405020304" pitchFamily="18" charset="0"/>
              </a:rPr>
              <a:t>3-5</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thành viên, làm việc theo chế độ tập thể.</a:t>
            </a:r>
            <a:endParaRPr lang="en-US" sz="2000" dirty="0">
              <a:latin typeface="Times New Roman" panose="02020603050405020304" pitchFamily="18" charset="0"/>
              <a:cs typeface="Times New Roman" panose="02020603050405020304" pitchFamily="18" charset="0"/>
            </a:endParaRPr>
          </a:p>
        </p:txBody>
      </p:sp>
      <p:pic>
        <p:nvPicPr>
          <p:cNvPr id="5" name="Image 0" descr="preencoded.png"/>
          <p:cNvPicPr>
            <a:picLocks noChangeAspect="1"/>
          </p:cNvPicPr>
          <p:nvPr/>
        </p:nvPicPr>
        <p:blipFill>
          <a:blip r:embed="rId3"/>
          <a:stretch>
            <a:fillRect/>
          </a:stretch>
        </p:blipFill>
        <p:spPr>
          <a:xfrm>
            <a:off x="5146834" y="2498527"/>
            <a:ext cx="4336733" cy="4336733"/>
          </a:xfrm>
          <a:prstGeom prst="rect">
            <a:avLst/>
          </a:prstGeom>
        </p:spPr>
      </p:pic>
      <p:pic>
        <p:nvPicPr>
          <p:cNvPr id="6" name="Image 1" descr="preencoded.png"/>
          <p:cNvPicPr>
            <a:picLocks noChangeAspect="1"/>
          </p:cNvPicPr>
          <p:nvPr/>
        </p:nvPicPr>
        <p:blipFill>
          <a:blip r:embed="rId4"/>
          <a:stretch>
            <a:fillRect/>
          </a:stretch>
        </p:blipFill>
        <p:spPr>
          <a:xfrm>
            <a:off x="6281142" y="3223379"/>
            <a:ext cx="322421" cy="403027"/>
          </a:xfrm>
          <a:prstGeom prst="rect">
            <a:avLst/>
          </a:prstGeom>
        </p:spPr>
      </p:pic>
      <p:sp>
        <p:nvSpPr>
          <p:cNvPr id="7" name="Text 3"/>
          <p:cNvSpPr/>
          <p:nvPr/>
        </p:nvSpPr>
        <p:spPr>
          <a:xfrm>
            <a:off x="9806702" y="1974890"/>
            <a:ext cx="3189803" cy="336590"/>
          </a:xfrm>
          <a:prstGeom prst="rect">
            <a:avLst/>
          </a:prstGeom>
          <a:noFill/>
          <a:ln/>
        </p:spPr>
        <p:txBody>
          <a:bodyPr wrap="none" lIns="0" tIns="0" rIns="0" bIns="0" rtlCol="0" anchor="t"/>
          <a:lstStyle/>
          <a:p>
            <a:pPr marL="0" indent="0" algn="l">
              <a:lnSpc>
                <a:spcPts val="2650"/>
              </a:lnSpc>
              <a:buNone/>
            </a:pPr>
            <a:r>
              <a:rPr lang="en-US" sz="25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Vai trò Chủ tịch Hội đồng</a:t>
            </a:r>
            <a:endParaRPr lang="en-US" sz="2500" b="1" dirty="0">
              <a:latin typeface="Times New Roman" panose="02020603050405020304" pitchFamily="18" charset="0"/>
              <a:cs typeface="Times New Roman" panose="02020603050405020304" pitchFamily="18" charset="0"/>
            </a:endParaRPr>
          </a:p>
        </p:txBody>
      </p:sp>
      <p:sp>
        <p:nvSpPr>
          <p:cNvPr id="8" name="Text 4"/>
          <p:cNvSpPr/>
          <p:nvPr/>
        </p:nvSpPr>
        <p:spPr>
          <a:xfrm>
            <a:off x="9806702" y="2591991"/>
            <a:ext cx="4029908" cy="2068830"/>
          </a:xfrm>
          <a:prstGeom prst="rect">
            <a:avLst/>
          </a:prstGeom>
          <a:noFill/>
          <a:ln/>
        </p:spPr>
        <p:txBody>
          <a:bodyPr wrap="square" lIns="0" tIns="0" rIns="0" bIns="0" rtlCol="0" anchor="t"/>
          <a:lstStyle/>
          <a:p>
            <a:pPr marL="0" indent="0" algn="just">
              <a:lnSpc>
                <a:spcPts val="2700"/>
              </a:lnSpc>
              <a:buNone/>
            </a:pP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Là Lãnh đạo đơn vị tổ chức kiểm tra, Chủ tịch Hội đồng chịu trách nhiệm ký quyết định thành lập các Ban giúp việc, </a:t>
            </a:r>
            <a:r>
              <a:rPr lang="en-US" sz="2000" dirty="0" err="1">
                <a:solidFill>
                  <a:srgbClr val="2C2926"/>
                </a:solidFill>
                <a:latin typeface="Times New Roman" panose="02020603050405020304" pitchFamily="18" charset="0"/>
                <a:ea typeface="Inter" pitchFamily="34" charset="-122"/>
                <a:cs typeface="Times New Roman" panose="02020603050405020304" pitchFamily="18" charset="0"/>
              </a:rPr>
              <a:t>và</a:t>
            </a: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 phân công nhiệm vụ cho các thành viên.</a:t>
            </a:r>
            <a:endParaRPr lang="en-US" sz="2000" dirty="0">
              <a:latin typeface="Times New Roman" panose="02020603050405020304" pitchFamily="18" charset="0"/>
              <a:cs typeface="Times New Roman" panose="02020603050405020304" pitchFamily="18" charset="0"/>
            </a:endParaRPr>
          </a:p>
        </p:txBody>
      </p:sp>
      <p:pic>
        <p:nvPicPr>
          <p:cNvPr id="9" name="Image 2" descr="preencoded.png"/>
          <p:cNvPicPr>
            <a:picLocks noChangeAspect="1"/>
          </p:cNvPicPr>
          <p:nvPr/>
        </p:nvPicPr>
        <p:blipFill>
          <a:blip r:embed="rId5"/>
          <a:stretch>
            <a:fillRect/>
          </a:stretch>
        </p:blipFill>
        <p:spPr>
          <a:xfrm>
            <a:off x="5146834" y="2498527"/>
            <a:ext cx="4336733" cy="4336733"/>
          </a:xfrm>
          <a:prstGeom prst="rect">
            <a:avLst/>
          </a:prstGeom>
        </p:spPr>
      </p:pic>
      <p:pic>
        <p:nvPicPr>
          <p:cNvPr id="10" name="Image 3" descr="preencoded.png"/>
          <p:cNvPicPr>
            <a:picLocks noChangeAspect="1"/>
          </p:cNvPicPr>
          <p:nvPr/>
        </p:nvPicPr>
        <p:blipFill>
          <a:blip r:embed="rId6"/>
          <a:stretch>
            <a:fillRect/>
          </a:stretch>
        </p:blipFill>
        <p:spPr>
          <a:xfrm>
            <a:off x="8395811" y="3592473"/>
            <a:ext cx="322421" cy="403027"/>
          </a:xfrm>
          <a:prstGeom prst="rect">
            <a:avLst/>
          </a:prstGeom>
        </p:spPr>
      </p:pic>
      <p:sp>
        <p:nvSpPr>
          <p:cNvPr id="11" name="Text 5"/>
          <p:cNvSpPr/>
          <p:nvPr/>
        </p:nvSpPr>
        <p:spPr>
          <a:xfrm>
            <a:off x="9806702" y="5169217"/>
            <a:ext cx="4029908" cy="673179"/>
          </a:xfrm>
          <a:prstGeom prst="rect">
            <a:avLst/>
          </a:prstGeom>
          <a:noFill/>
          <a:ln/>
        </p:spPr>
        <p:txBody>
          <a:bodyPr wrap="square" lIns="0" tIns="0" rIns="0" bIns="0" rtlCol="0" anchor="t"/>
          <a:lstStyle/>
          <a:p>
            <a:pPr marL="0" indent="0" algn="l">
              <a:lnSpc>
                <a:spcPts val="2650"/>
              </a:lnSpc>
              <a:buNone/>
            </a:pPr>
            <a:r>
              <a:rPr lang="en-US" sz="25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Tiêu chuẩn Thành viên Hội đồng</a:t>
            </a:r>
            <a:endParaRPr lang="en-US" sz="2500" b="1" dirty="0">
              <a:latin typeface="Times New Roman" panose="02020603050405020304" pitchFamily="18" charset="0"/>
              <a:cs typeface="Times New Roman" panose="02020603050405020304" pitchFamily="18" charset="0"/>
            </a:endParaRPr>
          </a:p>
        </p:txBody>
      </p:sp>
      <p:sp>
        <p:nvSpPr>
          <p:cNvPr id="12" name="Text 6"/>
          <p:cNvSpPr/>
          <p:nvPr/>
        </p:nvSpPr>
        <p:spPr>
          <a:xfrm>
            <a:off x="9889503" y="6005872"/>
            <a:ext cx="4029908" cy="1724025"/>
          </a:xfrm>
          <a:prstGeom prst="rect">
            <a:avLst/>
          </a:prstGeom>
          <a:noFill/>
          <a:ln/>
        </p:spPr>
        <p:txBody>
          <a:bodyPr wrap="square" lIns="0" tIns="0" rIns="0" bIns="0" rtlCol="0" anchor="t"/>
          <a:lstStyle/>
          <a:p>
            <a:pPr marL="0" indent="0" algn="l">
              <a:lnSpc>
                <a:spcPts val="2700"/>
              </a:lnSpc>
              <a:buNone/>
            </a:pP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Các thành viên Hội đồng là những người có trình độ chuyên môn sâu trong lĩnh vực bán hàng đa cấp và có kinh nghiệm trong công tác tổ chức kiểm tra.</a:t>
            </a:r>
            <a:endParaRPr lang="en-US" sz="2000" dirty="0">
              <a:latin typeface="Times New Roman" panose="02020603050405020304" pitchFamily="18" charset="0"/>
              <a:cs typeface="Times New Roman" panose="02020603050405020304" pitchFamily="18" charset="0"/>
            </a:endParaRPr>
          </a:p>
        </p:txBody>
      </p:sp>
      <p:pic>
        <p:nvPicPr>
          <p:cNvPr id="13" name="Image 4" descr="preencoded.png"/>
          <p:cNvPicPr>
            <a:picLocks noChangeAspect="1"/>
          </p:cNvPicPr>
          <p:nvPr/>
        </p:nvPicPr>
        <p:blipFill>
          <a:blip r:embed="rId7"/>
          <a:stretch>
            <a:fillRect/>
          </a:stretch>
        </p:blipFill>
        <p:spPr>
          <a:xfrm>
            <a:off x="5146834" y="2498527"/>
            <a:ext cx="4336733" cy="4336733"/>
          </a:xfrm>
          <a:prstGeom prst="rect">
            <a:avLst/>
          </a:prstGeom>
        </p:spPr>
      </p:pic>
      <p:pic>
        <p:nvPicPr>
          <p:cNvPr id="14" name="Image 5" descr="preencoded.png"/>
          <p:cNvPicPr>
            <a:picLocks noChangeAspect="1"/>
          </p:cNvPicPr>
          <p:nvPr/>
        </p:nvPicPr>
        <p:blipFill>
          <a:blip r:embed="rId8"/>
          <a:stretch>
            <a:fillRect/>
          </a:stretch>
        </p:blipFill>
        <p:spPr>
          <a:xfrm>
            <a:off x="8026717" y="5707142"/>
            <a:ext cx="322421" cy="403027"/>
          </a:xfrm>
          <a:prstGeom prst="rect">
            <a:avLst/>
          </a:prstGeom>
        </p:spPr>
      </p:pic>
      <p:sp>
        <p:nvSpPr>
          <p:cNvPr id="15" name="Text 7"/>
          <p:cNvSpPr/>
          <p:nvPr/>
        </p:nvSpPr>
        <p:spPr>
          <a:xfrm>
            <a:off x="723065" y="5163383"/>
            <a:ext cx="3680341" cy="336590"/>
          </a:xfrm>
          <a:prstGeom prst="rect">
            <a:avLst/>
          </a:prstGeom>
          <a:noFill/>
          <a:ln/>
        </p:spPr>
        <p:txBody>
          <a:bodyPr wrap="none" lIns="0" tIns="0" rIns="0" bIns="0" rtlCol="0" anchor="t"/>
          <a:lstStyle/>
          <a:p>
            <a:pPr marL="0" indent="0" algn="ctr">
              <a:lnSpc>
                <a:spcPts val="2650"/>
              </a:lnSpc>
              <a:buNone/>
            </a:pPr>
            <a:r>
              <a:rPr lang="en-US" sz="25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Đại diện các đơn vị liên quan</a:t>
            </a:r>
            <a:endParaRPr lang="en-US" sz="2500" b="1" dirty="0">
              <a:latin typeface="Times New Roman" panose="02020603050405020304" pitchFamily="18" charset="0"/>
              <a:cs typeface="Times New Roman" panose="02020603050405020304" pitchFamily="18" charset="0"/>
            </a:endParaRPr>
          </a:p>
        </p:txBody>
      </p:sp>
      <p:sp>
        <p:nvSpPr>
          <p:cNvPr id="16" name="Text 8"/>
          <p:cNvSpPr/>
          <p:nvPr/>
        </p:nvSpPr>
        <p:spPr>
          <a:xfrm>
            <a:off x="793790" y="5908655"/>
            <a:ext cx="4029908" cy="1379220"/>
          </a:xfrm>
          <a:prstGeom prst="rect">
            <a:avLst/>
          </a:prstGeom>
          <a:noFill/>
          <a:ln/>
        </p:spPr>
        <p:txBody>
          <a:bodyPr wrap="square" lIns="0" tIns="0" rIns="0" bIns="0" rtlCol="0" anchor="t"/>
          <a:lstStyle/>
          <a:p>
            <a:pPr marL="0" indent="0" algn="just">
              <a:lnSpc>
                <a:spcPts val="2700"/>
              </a:lnSpc>
              <a:buNone/>
            </a:pPr>
            <a:r>
              <a:rPr lang="en-US" sz="2000" dirty="0">
                <a:solidFill>
                  <a:srgbClr val="2C2926"/>
                </a:solidFill>
                <a:latin typeface="Times New Roman" panose="02020603050405020304" pitchFamily="18" charset="0"/>
                <a:ea typeface="Inter" pitchFamily="34" charset="-122"/>
                <a:cs typeface="Times New Roman" panose="02020603050405020304" pitchFamily="18" charset="0"/>
              </a:rPr>
              <a:t>Hội đồng bao gồm lãnh đạo phòng (ban) quản lý hoạt động bán hàng đa cấp và đại diện các đơn vị liên quan để đảm bảo tính toàn diện.</a:t>
            </a:r>
            <a:endParaRPr lang="en-US" sz="2000" dirty="0">
              <a:latin typeface="Times New Roman" panose="02020603050405020304" pitchFamily="18" charset="0"/>
              <a:cs typeface="Times New Roman" panose="02020603050405020304" pitchFamily="18" charset="0"/>
            </a:endParaRPr>
          </a:p>
        </p:txBody>
      </p:sp>
      <p:pic>
        <p:nvPicPr>
          <p:cNvPr id="17" name="Image 6" descr="preencoded.png"/>
          <p:cNvPicPr>
            <a:picLocks noChangeAspect="1"/>
          </p:cNvPicPr>
          <p:nvPr/>
        </p:nvPicPr>
        <p:blipFill>
          <a:blip r:embed="rId9"/>
          <a:stretch>
            <a:fillRect/>
          </a:stretch>
        </p:blipFill>
        <p:spPr>
          <a:xfrm>
            <a:off x="5163145" y="2681525"/>
            <a:ext cx="4336733" cy="4336733"/>
          </a:xfrm>
          <a:prstGeom prst="rect">
            <a:avLst/>
          </a:prstGeom>
        </p:spPr>
      </p:pic>
      <p:pic>
        <p:nvPicPr>
          <p:cNvPr id="18" name="Image 7" descr="preencoded.png"/>
          <p:cNvPicPr>
            <a:picLocks noChangeAspect="1"/>
          </p:cNvPicPr>
          <p:nvPr/>
        </p:nvPicPr>
        <p:blipFill>
          <a:blip r:embed="rId10"/>
          <a:stretch>
            <a:fillRect/>
          </a:stretch>
        </p:blipFill>
        <p:spPr>
          <a:xfrm>
            <a:off x="5912048" y="5338048"/>
            <a:ext cx="322421" cy="403027"/>
          </a:xfrm>
          <a:prstGeom prst="rect">
            <a:avLst/>
          </a:prstGeom>
        </p:spPr>
      </p:pic>
      <p:sp>
        <p:nvSpPr>
          <p:cNvPr id="19" name="Text 0">
            <a:extLst>
              <a:ext uri="{FF2B5EF4-FFF2-40B4-BE49-F238E27FC236}">
                <a16:creationId xmlns:a16="http://schemas.microsoft.com/office/drawing/2014/main" id="{6E251F4B-D071-456F-BE5F-5B78D0263C20}"/>
              </a:ext>
            </a:extLst>
          </p:cNvPr>
          <p:cNvSpPr/>
          <p:nvPr/>
        </p:nvSpPr>
        <p:spPr>
          <a:xfrm>
            <a:off x="586626" y="458271"/>
            <a:ext cx="13489769" cy="853309"/>
          </a:xfrm>
          <a:prstGeom prst="rect">
            <a:avLst/>
          </a:prstGeom>
          <a:solidFill>
            <a:schemeClr val="accent2">
              <a:lumMod val="60000"/>
              <a:lumOff val="40000"/>
            </a:schemeClr>
          </a:solidFill>
          <a:ln/>
        </p:spPr>
        <p:txBody>
          <a:bodyPr wrap="square" lIns="0" tIns="0" rIns="0" bIns="0" rtlCol="0" anchor="t"/>
          <a:lstStyle/>
          <a:p>
            <a:pPr marL="0" indent="0" algn="ctr">
              <a:lnSpc>
                <a:spcPts val="5550"/>
              </a:lnSpc>
              <a:buNone/>
            </a:pPr>
            <a:r>
              <a:rPr lang="en-US" sz="40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HỘI ĐỒNG KIỂM TRA</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6C87D621-6BAB-4A15-8693-9736D3755E70}"/>
              </a:ext>
            </a:extLst>
          </p:cNvPr>
          <p:cNvSpPr/>
          <p:nvPr/>
        </p:nvSpPr>
        <p:spPr>
          <a:xfrm>
            <a:off x="141928" y="716106"/>
            <a:ext cx="13489769" cy="853309"/>
          </a:xfrm>
          <a:prstGeom prst="rect">
            <a:avLst/>
          </a:prstGeom>
          <a:solidFill>
            <a:schemeClr val="accent2">
              <a:lumMod val="60000"/>
              <a:lumOff val="40000"/>
            </a:schemeClr>
          </a:solidFill>
          <a:ln/>
        </p:spPr>
        <p:txBody>
          <a:bodyPr wrap="square" lIns="0" tIns="0" rIns="0" bIns="0" rtlCol="0" anchor="t"/>
          <a:lstStyle/>
          <a:p>
            <a:pPr marL="0" indent="0" algn="ctr">
              <a:lnSpc>
                <a:spcPts val="5550"/>
              </a:lnSpc>
              <a:buNone/>
            </a:pPr>
            <a:r>
              <a:rPr lang="en-US" sz="4000" b="1" dirty="0">
                <a:solidFill>
                  <a:srgbClr val="2C2926"/>
                </a:solidFill>
                <a:latin typeface="Times New Roman" panose="02020603050405020304" pitchFamily="18" charset="0"/>
                <a:ea typeface="Bricolage Grotesque Semi Bold" pitchFamily="34" charset="-122"/>
                <a:cs typeface="Times New Roman" panose="02020603050405020304" pitchFamily="18" charset="0"/>
              </a:rPr>
              <a:t>CÁC BAN GIÚP VIỆC CỦA HỘI ĐỒNG</a:t>
            </a:r>
            <a:endParaRPr lang="en-US" sz="4000" b="1" dirty="0">
              <a:latin typeface="Times New Roman" panose="02020603050405020304" pitchFamily="18" charset="0"/>
              <a:cs typeface="Times New Roman" panose="02020603050405020304" pitchFamily="18" charset="0"/>
            </a:endParaRPr>
          </a:p>
        </p:txBody>
      </p:sp>
      <p:graphicFrame>
        <p:nvGraphicFramePr>
          <p:cNvPr id="7" name="Diagram 6">
            <a:extLst>
              <a:ext uri="{FF2B5EF4-FFF2-40B4-BE49-F238E27FC236}">
                <a16:creationId xmlns:a16="http://schemas.microsoft.com/office/drawing/2014/main" id="{D968C8C0-ED93-488A-893C-9BD4300DFBB0}"/>
              </a:ext>
            </a:extLst>
          </p:cNvPr>
          <p:cNvGraphicFramePr/>
          <p:nvPr>
            <p:extLst>
              <p:ext uri="{D42A27DB-BD31-4B8C-83A1-F6EECF244321}">
                <p14:modId xmlns:p14="http://schemas.microsoft.com/office/powerpoint/2010/main" val="4270792781"/>
              </p:ext>
            </p:extLst>
          </p:nvPr>
        </p:nvGraphicFramePr>
        <p:xfrm>
          <a:off x="2159876" y="863600"/>
          <a:ext cx="10310648" cy="650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90623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1662</Words>
  <Application>Microsoft Office PowerPoint</Application>
  <PresentationFormat>Custom</PresentationFormat>
  <Paragraphs>152</Paragraphs>
  <Slides>18</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Times New Roman</vt:lpstr>
      <vt:lpstr>Arial</vt:lpstr>
      <vt:lpstr>Bricolage Grotesque Semi Bold</vt:lpstr>
      <vt:lpstr>Inter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HIỀN Thu. Vũ</cp:lastModifiedBy>
  <cp:revision>53</cp:revision>
  <dcterms:created xsi:type="dcterms:W3CDTF">2025-08-11T06:44:46Z</dcterms:created>
  <dcterms:modified xsi:type="dcterms:W3CDTF">2025-08-22T06:29:34Z</dcterms:modified>
</cp:coreProperties>
</file>